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notesMasterIdLst>
    <p:notesMasterId r:id="rId9"/>
  </p:notesMasterIdLst>
  <p:sldIdLst>
    <p:sldId id="290" r:id="rId8"/>
  </p:sldIdLst>
  <p:sldSz cx="9144000" cy="6858000" type="screen4x3"/>
  <p:notesSz cx="9926638" cy="14301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danzQC-ACG" initials="AC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43" autoAdjust="0"/>
    <p:restoredTop sz="94171" autoAdjust="0"/>
  </p:normalViewPr>
  <p:slideViewPr>
    <p:cSldViewPr>
      <p:cViewPr varScale="1">
        <p:scale>
          <a:sx n="63" d="100"/>
          <a:sy n="63" d="100"/>
        </p:scale>
        <p:origin x="72" y="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presProps" Target="presProps.xml"/><Relationship Id="rId5" Type="http://schemas.openxmlformats.org/officeDocument/2006/relationships/customXml" Target="../customXml/item5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715089"/>
          </a:xfrm>
          <a:prstGeom prst="rect">
            <a:avLst/>
          </a:prstGeom>
        </p:spPr>
        <p:txBody>
          <a:bodyPr vert="horz" lIns="132890" tIns="66445" rIns="132890" bIns="66445" rtlCol="0"/>
          <a:lstStyle>
            <a:lvl1pPr algn="l">
              <a:defRPr sz="17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1"/>
            <a:ext cx="4301543" cy="715089"/>
          </a:xfrm>
          <a:prstGeom prst="rect">
            <a:avLst/>
          </a:prstGeom>
        </p:spPr>
        <p:txBody>
          <a:bodyPr vert="horz" lIns="132890" tIns="66445" rIns="132890" bIns="66445" rtlCol="0"/>
          <a:lstStyle>
            <a:lvl1pPr algn="r">
              <a:defRPr sz="1700"/>
            </a:lvl1pPr>
          </a:lstStyle>
          <a:p>
            <a:fld id="{2D2A1867-F663-4A5E-B333-9381693D3F71}" type="datetimeFigureOut">
              <a:rPr lang="en-US" smtClean="0"/>
              <a:t>3/9/2015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5888" y="1071563"/>
            <a:ext cx="7154862" cy="5365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890" tIns="66445" rIns="132890" bIns="664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6793349"/>
            <a:ext cx="7941310" cy="6435804"/>
          </a:xfrm>
          <a:prstGeom prst="rect">
            <a:avLst/>
          </a:prstGeom>
        </p:spPr>
        <p:txBody>
          <a:bodyPr vert="horz" lIns="132890" tIns="66445" rIns="132890" bIns="664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584217"/>
            <a:ext cx="4301543" cy="715089"/>
          </a:xfrm>
          <a:prstGeom prst="rect">
            <a:avLst/>
          </a:prstGeom>
        </p:spPr>
        <p:txBody>
          <a:bodyPr vert="horz" lIns="132890" tIns="66445" rIns="132890" bIns="66445" rtlCol="0" anchor="b"/>
          <a:lstStyle>
            <a:lvl1pPr algn="l">
              <a:defRPr sz="17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13584217"/>
            <a:ext cx="4301543" cy="715089"/>
          </a:xfrm>
          <a:prstGeom prst="rect">
            <a:avLst/>
          </a:prstGeom>
        </p:spPr>
        <p:txBody>
          <a:bodyPr vert="horz" lIns="132890" tIns="66445" rIns="132890" bIns="66445" rtlCol="0" anchor="b"/>
          <a:lstStyle>
            <a:lvl1pPr algn="r">
              <a:defRPr sz="1700"/>
            </a:lvl1pPr>
          </a:lstStyle>
          <a:p>
            <a:fld id="{1AD8063A-79FE-4D85-90F7-A572D86C4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989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7FE4E-BDE5-4517-B998-FBF85B8A04A0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89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0833-D981-467F-86F8-5483455BC067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1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74A30-6511-4D02-A5D6-FE44E2EDD290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85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594F-3C4F-4BD1-BE3C-A07A47B67478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74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D91E8-6330-4110-91D3-9F715F39E116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0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BA59-BCCB-4D3C-A0EF-466E0A22447C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00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5FDBC-26AD-4D3A-8D13-3E0CEB6578CA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495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18917-6537-493B-9124-5E51A37E5F64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77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9731E-BEE8-41DE-B38F-F91609998D0B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8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89020-5D2E-4D90-AE53-96F5DC51758F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57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A015D-F855-4EC6-81FF-FE5892006523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199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1584A-9E72-423B-A55E-8033EA1CCE2B}" type="datetime1">
              <a:rPr lang="en-US" smtClean="0"/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FA317-9A8F-40A2-9852-1A2256B17E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726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FA317-9A8F-40A2-9852-1A2256B17EC3}" type="slidenum">
              <a:rPr lang="en-US" smtClean="0"/>
              <a:t>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653240"/>
            <a:ext cx="3429000" cy="5829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260648"/>
            <a:ext cx="23080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b="1" dirty="0" err="1" smtClean="0"/>
              <a:t>Comparison</a:t>
            </a:r>
            <a:r>
              <a:rPr lang="fr-CH" sz="1200" b="1" dirty="0" smtClean="0"/>
              <a:t> </a:t>
            </a:r>
            <a:r>
              <a:rPr lang="fr-CH" sz="1200" b="1" dirty="0" err="1" smtClean="0"/>
              <a:t>across</a:t>
            </a:r>
            <a:r>
              <a:rPr lang="fr-CH" sz="1200" b="1" dirty="0" smtClean="0"/>
              <a:t> mouse </a:t>
            </a:r>
            <a:r>
              <a:rPr lang="fr-CH" sz="1200" b="1" dirty="0" err="1" smtClean="0"/>
              <a:t>strains</a:t>
            </a:r>
            <a:endParaRPr lang="en-US" sz="1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5639" y="649453"/>
            <a:ext cx="3414713" cy="4972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23804" y="287452"/>
            <a:ext cx="3161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b="1" dirty="0" err="1" smtClean="0"/>
              <a:t>Comparison</a:t>
            </a:r>
            <a:r>
              <a:rPr lang="fr-CH" sz="1200" b="1" dirty="0" smtClean="0"/>
              <a:t> </a:t>
            </a:r>
            <a:r>
              <a:rPr lang="fr-CH" sz="1200" b="1" dirty="0" err="1" smtClean="0"/>
              <a:t>across</a:t>
            </a:r>
            <a:r>
              <a:rPr lang="fr-CH" sz="1200" b="1" dirty="0" smtClean="0"/>
              <a:t> time points in C57BL/6 </a:t>
            </a:r>
            <a:r>
              <a:rPr lang="fr-CH" sz="1200" b="1" dirty="0" err="1" smtClean="0"/>
              <a:t>wt</a:t>
            </a:r>
            <a:endParaRPr lang="en-US" sz="12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0" t="13732" b="13413"/>
          <a:stretch/>
        </p:blipFill>
        <p:spPr bwMode="auto">
          <a:xfrm>
            <a:off x="6986585" y="5365758"/>
            <a:ext cx="598093" cy="769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69495" y="6134940"/>
            <a:ext cx="14972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000" dirty="0"/>
              <a:t>m</a:t>
            </a:r>
            <a:r>
              <a:rPr lang="fr-CH" sz="1000" dirty="0" smtClean="0"/>
              <a:t>inus log</a:t>
            </a:r>
            <a:r>
              <a:rPr lang="fr-CH" sz="1000" baseline="-25000" dirty="0" smtClean="0"/>
              <a:t>10</a:t>
            </a:r>
            <a:r>
              <a:rPr lang="fr-CH" sz="1000" dirty="0" smtClean="0"/>
              <a:t>-concordance P-value * </a:t>
            </a:r>
            <a:r>
              <a:rPr lang="fr-CH" sz="1000" dirty="0" err="1" smtClean="0"/>
              <a:t>sign</a:t>
            </a:r>
            <a:r>
              <a:rPr lang="fr-CH" sz="1000" dirty="0" smtClean="0"/>
              <a:t> of concordance score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75401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Migrated" ma:contentTypeID="0x0101007541816EC8D84703978A41D15BDA26700304002E956BEFBECEDA4982BEA9CF641D3A5A" ma:contentTypeVersion="52" ma:contentTypeDescription="transfer from e-room" ma:contentTypeScope="" ma:versionID="85ac936e5853b84db21acfbece11b55e">
  <xsd:schema xmlns:xsd="http://www.w3.org/2001/XMLSchema" xmlns:xs="http://www.w3.org/2001/XMLSchema" xmlns:p="http://schemas.microsoft.com/office/2006/metadata/properties" xmlns:ns1="http://schemas.microsoft.com/sharepoint/v3" xmlns:ns2="ef1d94f6-a418-4795-8965-abf9548ed2bd" xmlns:ns3="d6fd9dc2-a50f-466b-9fe2-713a8a72603e" xmlns:ns4="http://schemas.microsoft.com/sharepoint/v4" xmlns:ns5="1f3f428c-3919-4b3a-ac31-3986e0252a09" targetNamespace="http://schemas.microsoft.com/office/2006/metadata/properties" ma:root="true" ma:fieldsID="15fbfee7bd51d6ddfdca31ee421a307a" ns1:_="" ns2:_="" ns3:_="" ns4:_="" ns5:_="">
    <xsd:import namespace="http://schemas.microsoft.com/sharepoint/v3"/>
    <xsd:import namespace="ef1d94f6-a418-4795-8965-abf9548ed2bd"/>
    <xsd:import namespace="d6fd9dc2-a50f-466b-9fe2-713a8a72603e"/>
    <xsd:import namespace="http://schemas.microsoft.com/sharepoint/v4"/>
    <xsd:import namespace="1f3f428c-3919-4b3a-ac31-3986e0252a09"/>
    <xsd:element name="properties">
      <xsd:complexType>
        <xsd:sequence>
          <xsd:element name="documentManagement">
            <xsd:complexType>
              <xsd:all>
                <xsd:element ref="ns3:Acceptance_x0020_received_x0020_on" minOccurs="0"/>
                <xsd:element ref="ns3:Acceptance_x0020_requested_x0020_on" minOccurs="0"/>
                <xsd:element ref="ns3:Approval_x0020_for_x0020_submission_x0020_requested_x0020_on" minOccurs="0"/>
                <xsd:element ref="ns3:CA_x0020_contact" minOccurs="0"/>
                <xsd:element ref="ns3:CA_x0020_responded_x0020_on" minOccurs="0"/>
                <xsd:element ref="ns3:Consolidated_x0020_peer_x0020_review_x0020_requested_x0020_on" minOccurs="0"/>
                <xsd:element ref="ns3:Consolidated_x0020_peer_x0020_reviewer" minOccurs="0"/>
                <xsd:element ref="ns3:Editor1" minOccurs="0"/>
                <xsd:element ref="ns3:Initial_x0020_peer_x0020_review_x0020_requested_x0020_on" minOccurs="0"/>
                <xsd:element ref="ns3:Initial_x0020_peer_x0020_reviewer_x0020_1_x0020_responded_x0020_on" minOccurs="0"/>
                <xsd:element ref="ns3:Initial_x0020_peer_x0020_reviewer_x0020_2_x0020_responded_x0020_on" minOccurs="0"/>
                <xsd:element ref="ns3:Legal_x0020_contact" minOccurs="0"/>
                <xsd:element ref="ns3:Legal_x0020_responded_x0020_on" minOccurs="0"/>
                <xsd:element ref="ns3:Line_x0020_Manager" minOccurs="0"/>
                <xsd:element ref="ns3:Line_x0020_Manager_x0020_acceptance" minOccurs="0"/>
                <xsd:element ref="ns3:Manage_x0020_public_x0020_statement_x0020_requested_x0020_on" minOccurs="0"/>
                <xsd:element ref="ns3:Proposal_x0020_date" minOccurs="0"/>
                <xsd:element ref="ns3:Migrated" minOccurs="0"/>
                <xsd:element ref="ns3:Comment_x0020_box" minOccurs="0"/>
                <xsd:element ref="ns3:Fast_x0020_track_x0020_approved_x0020_on" minOccurs="0"/>
                <xsd:element ref="ns3:Responsible_x0020_author" minOccurs="0"/>
                <xsd:element ref="ns3:Consolidated_x0020_peer_x0020_reviewer_x0020_responded_x0020_on" minOccurs="0"/>
                <xsd:element ref="ns2:Due_x0020_Date_x0020_to_x0020_perform_x0020_the_x0020_task" minOccurs="0"/>
                <xsd:element ref="ns3:Document_x0020_Format" minOccurs="0"/>
                <xsd:element ref="ns4:IconOverlay" minOccurs="0"/>
                <xsd:element ref="ns1:_vti_ItemDeclaredRecord" minOccurs="0"/>
                <xsd:element ref="ns1:_vti_ItemHoldRecordStatus" minOccurs="0"/>
                <xsd:element ref="ns5:_dlc_DocId" minOccurs="0"/>
                <xsd:element ref="ns5:_dlc_DocIdUrl" minOccurs="0"/>
                <xsd:element ref="ns5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DeclaredRecord" ma:index="41" nillable="true" ma:displayName="Declared Inactive" ma:description="" ma:hidden="true" ma:internalName="_vti_ItemDeclaredRecord" ma:readOnly="true">
      <xsd:simpleType>
        <xsd:restriction base="dms:DateTime"/>
      </xsd:simpleType>
    </xsd:element>
    <xsd:element name="_vti_ItemHoldRecordStatus" ma:index="42" nillable="true" ma:displayName="Hold and Record Status" ma:decimals="0" ma:description="" ma:hidden="true" ma:indexed="true" ma:internalName="_vti_ItemHoldRecord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d94f6-a418-4795-8965-abf9548ed2bd" elementFormDefault="qualified">
    <xsd:import namespace="http://schemas.microsoft.com/office/2006/documentManagement/types"/>
    <xsd:import namespace="http://schemas.microsoft.com/office/infopath/2007/PartnerControls"/>
    <xsd:element name="Due_x0020_Date_x0020_to_x0020_perform_x0020_the_x0020_task" ma:index="38" nillable="true" ma:displayName="Due Date to perform the task" ma:format="DateOnly" ma:internalName="Due_x0020_Date_x0020_to_x0020_perform_x0020_the_x0020_task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fd9dc2-a50f-466b-9fe2-713a8a72603e" elementFormDefault="qualified">
    <xsd:import namespace="http://schemas.microsoft.com/office/2006/documentManagement/types"/>
    <xsd:import namespace="http://schemas.microsoft.com/office/infopath/2007/PartnerControls"/>
    <xsd:element name="Acceptance_x0020_received_x0020_on" ma:index="16" nillable="true" ma:displayName="Acceptance received on" ma:format="DateOnly" ma:internalName="Acceptance_x0020_received_x0020_on">
      <xsd:simpleType>
        <xsd:restriction base="dms:DateTime"/>
      </xsd:simpleType>
    </xsd:element>
    <xsd:element name="Acceptance_x0020_requested_x0020_on" ma:index="17" nillable="true" ma:displayName="Acceptance requested on" ma:format="DateOnly" ma:internalName="Acceptance_x0020_requested_x0020_on">
      <xsd:simpleType>
        <xsd:restriction base="dms:DateTime"/>
      </xsd:simpleType>
    </xsd:element>
    <xsd:element name="Approval_x0020_for_x0020_submission_x0020_requested_x0020_on" ma:index="18" nillable="true" ma:displayName="Approval for submission requested on" ma:format="DateOnly" ma:internalName="Approval_x0020_for_x0020_submission_x0020_requested_x0020_on">
      <xsd:simpleType>
        <xsd:restriction base="dms:DateTime"/>
      </xsd:simpleType>
    </xsd:element>
    <xsd:element name="CA_x0020_contact" ma:index="19" nillable="true" ma:displayName="CA contact" ma:description="The default contact for Corporate Affairs is Hugh Browne" ma:list="UserInfo" ma:SharePointGroup="0" ma:internalName="CA_x0020_contact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A_x0020_responded_x0020_on" ma:index="20" nillable="true" ma:displayName="CA responded on" ma:format="DateOnly" ma:internalName="CA_x0020_responded_x0020_on">
      <xsd:simpleType>
        <xsd:restriction base="dms:DateTime"/>
      </xsd:simpleType>
    </xsd:element>
    <xsd:element name="Consolidated_x0020_peer_x0020_review_x0020_requested_x0020_on" ma:index="21" nillable="true" ma:displayName="Consolidated peer review requested on" ma:format="DateOnly" ma:internalName="Consolidated_x0020_peer_x0020_review_x0020_requested_x0020_on">
      <xsd:simpleType>
        <xsd:restriction base="dms:DateTime"/>
      </xsd:simpleType>
    </xsd:element>
    <xsd:element name="Consolidated_x0020_peer_x0020_reviewer" ma:index="22" nillable="true" ma:displayName="Consolidated peer reviewer" ma:description="The default contact for Peer Review is Anthony Tricker" ma:list="UserInfo" ma:SharePointGroup="0" ma:internalName="Consolidated_x0020_peer_x0020_review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1" ma:index="23" nillable="true" ma:displayName="Editor" ma:list="UserInfo" ma:SharePointGroup="0" ma:internalName="Editor1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itial_x0020_peer_x0020_review_x0020_requested_x0020_on" ma:index="24" nillable="true" ma:displayName="Initial peer review requested on" ma:format="DateOnly" ma:internalName="Initial_x0020_peer_x0020_review_x0020_requested_x0020_on">
      <xsd:simpleType>
        <xsd:restriction base="dms:DateTime"/>
      </xsd:simpleType>
    </xsd:element>
    <xsd:element name="Initial_x0020_peer_x0020_reviewer_x0020_1_x0020_responded_x0020_on" ma:index="25" nillable="true" ma:displayName="Initial peer reviewer 1 responded on" ma:format="DateOnly" ma:internalName="Initial_x0020_peer_x0020_reviewer_x0020_1_x0020_responded_x0020_on">
      <xsd:simpleType>
        <xsd:restriction base="dms:DateTime"/>
      </xsd:simpleType>
    </xsd:element>
    <xsd:element name="Initial_x0020_peer_x0020_reviewer_x0020_2_x0020_responded_x0020_on" ma:index="26" nillable="true" ma:displayName="Initial peer reviewer 2 responded on" ma:format="DateOnly" ma:internalName="Initial_x0020_peer_x0020_reviewer_x0020_2_x0020_responded_x0020_on">
      <xsd:simpleType>
        <xsd:restriction base="dms:DateTime"/>
      </xsd:simpleType>
    </xsd:element>
    <xsd:element name="Legal_x0020_contact" ma:index="27" nillable="true" ma:displayName="Legal contact" ma:description="The default contact for Legal is Stefano Agostini" ma:list="UserInfo" ma:SharePointGroup="0" ma:internalName="Legal_x0020_contact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egal_x0020_responded_x0020_on" ma:index="28" nillable="true" ma:displayName="Legal responded on" ma:format="DateOnly" ma:internalName="Legal_x0020_responded_x0020_on">
      <xsd:simpleType>
        <xsd:restriction base="dms:DateTime"/>
      </xsd:simpleType>
    </xsd:element>
    <xsd:element name="Line_x0020_Manager" ma:index="29" nillable="true" ma:displayName="Line Manager" ma:list="UserInfo" ma:SharePointGroup="0" ma:internalName="Line_x0020_Manag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ine_x0020_Manager_x0020_acceptance" ma:index="30" nillable="true" ma:displayName="Line Manager acceptance" ma:default="No" ma:format="RadioButtons" ma:internalName="Line_x0020_Manager_x0020_acceptance">
      <xsd:simpleType>
        <xsd:restriction base="dms:Choice">
          <xsd:enumeration value="Yes"/>
          <xsd:enumeration value="No"/>
        </xsd:restriction>
      </xsd:simpleType>
    </xsd:element>
    <xsd:element name="Manage_x0020_public_x0020_statement_x0020_requested_x0020_on" ma:index="31" nillable="true" ma:displayName="Manage public statement requested on" ma:format="DateOnly" ma:internalName="Manage_x0020_public_x0020_statement_x0020_requested_x0020_on">
      <xsd:simpleType>
        <xsd:restriction base="dms:DateTime"/>
      </xsd:simpleType>
    </xsd:element>
    <xsd:element name="Proposal_x0020_date" ma:index="32" nillable="true" ma:displayName="Proposal date" ma:format="DateOnly" ma:internalName="Proposal_x0020_date">
      <xsd:simpleType>
        <xsd:restriction base="dms:DateTime"/>
      </xsd:simpleType>
    </xsd:element>
    <xsd:element name="Migrated" ma:index="33" nillable="true" ma:displayName="Migrated" ma:default="0" ma:internalName="Migrated">
      <xsd:simpleType>
        <xsd:restriction base="dms:Boolean"/>
      </xsd:simpleType>
    </xsd:element>
    <xsd:element name="Comment_x0020_box" ma:index="34" nillable="true" ma:displayName="Comment box" ma:description="Any comments about the publication" ma:internalName="Comment_x0020_box">
      <xsd:simpleType>
        <xsd:restriction base="dms:Note"/>
      </xsd:simpleType>
    </xsd:element>
    <xsd:element name="Fast_x0020_track_x0020_approved_x0020_on" ma:index="35" nillable="true" ma:displayName="Fast track approved on" ma:description="Supervisor approval" ma:format="DateOnly" ma:internalName="Fast_x0020_track_x0020_approved_x0020_on">
      <xsd:simpleType>
        <xsd:restriction base="dms:DateTime"/>
      </xsd:simpleType>
    </xsd:element>
    <xsd:element name="Responsible_x0020_author" ma:index="36" nillable="true" ma:displayName="Responsible author" ma:list="UserInfo" ma:SharePointGroup="0" ma:internalName="Responsible_x0020_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solidated_x0020_peer_x0020_reviewer_x0020_responded_x0020_on" ma:index="37" nillable="true" ma:displayName="Consolidated Peer review responded on" ma:format="DateOnly" ma:internalName="Consolidated_x0020_peer_x0020_reviewer_x0020_responded_x0020_on">
      <xsd:simpleType>
        <xsd:restriction base="dms:DateTime"/>
      </xsd:simpleType>
    </xsd:element>
    <xsd:element name="Document_x0020_Format" ma:index="39" nillable="true" ma:displayName="Document Format" ma:format="Dropdown" ma:internalName="Document_x0020_Format">
      <xsd:simpleType>
        <xsd:restriction base="dms:Choice">
          <xsd:enumeration value="Emails"/>
          <xsd:enumeration value="Document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40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f428c-3919-4b3a-ac31-3986e0252a09" elementFormDefault="qualified">
    <xsd:import namespace="http://schemas.microsoft.com/office/2006/documentManagement/types"/>
    <xsd:import namespace="http://schemas.microsoft.com/office/infopath/2007/PartnerControls"/>
    <xsd:element name="_dlc_DocId" ma:index="4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4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4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8bea3e1b-47ae-485c-b455-dfdcfd60ed13" ContentTypeId="0x0101007541816EC8D84703978A41D15BDA267003" PreviousValue="false"/>
</file>

<file path=customXml/item4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solidated_x0020_peer_x0020_review_x0020_requested_x0020_on xmlns="d6fd9dc2-a50f-466b-9fe2-713a8a72603e" xsi:nil="true"/>
    <Manage_x0020_public_x0020_statement_x0020_requested_x0020_on xmlns="d6fd9dc2-a50f-466b-9fe2-713a8a72603e" xsi:nil="true"/>
    <Legal_x0020_responded_x0020_on xmlns="d6fd9dc2-a50f-466b-9fe2-713a8a72603e" xsi:nil="true"/>
    <Consolidated_x0020_peer_x0020_reviewer_x0020_responded_x0020_on xmlns="d6fd9dc2-a50f-466b-9fe2-713a8a72603e" xsi:nil="true"/>
    <CA_x0020_contact xmlns="d6fd9dc2-a50f-466b-9fe2-713a8a72603e">
      <UserInfo>
        <DisplayName/>
        <AccountId xsi:nil="true"/>
        <AccountType/>
      </UserInfo>
    </CA_x0020_contact>
    <Initial_x0020_peer_x0020_review_x0020_requested_x0020_on xmlns="d6fd9dc2-a50f-466b-9fe2-713a8a72603e" xsi:nil="true"/>
    <Responsible_x0020_author xmlns="d6fd9dc2-a50f-466b-9fe2-713a8a72603e">
      <UserInfo>
        <DisplayName/>
        <AccountId xsi:nil="true"/>
        <AccountType/>
      </UserInfo>
    </Responsible_x0020_author>
    <Initial_x0020_peer_x0020_reviewer_x0020_1_x0020_responded_x0020_on xmlns="d6fd9dc2-a50f-466b-9fe2-713a8a72603e" xsi:nil="true"/>
    <Migrated xmlns="d6fd9dc2-a50f-466b-9fe2-713a8a72603e">false</Migrated>
    <Approval_x0020_for_x0020_submission_x0020_requested_x0020_on xmlns="d6fd9dc2-a50f-466b-9fe2-713a8a72603e" xsi:nil="true"/>
    <Line_x0020_Manager xmlns="d6fd9dc2-a50f-466b-9fe2-713a8a72603e">
      <UserInfo>
        <DisplayName/>
        <AccountId xsi:nil="true"/>
        <AccountType/>
      </UserInfo>
    </Line_x0020_Manager>
    <IconOverlay xmlns="http://schemas.microsoft.com/sharepoint/v4" xsi:nil="true"/>
    <Initial_x0020_peer_x0020_reviewer_x0020_2_x0020_responded_x0020_on xmlns="d6fd9dc2-a50f-466b-9fe2-713a8a72603e" xsi:nil="true"/>
    <Proposal_x0020_date xmlns="d6fd9dc2-a50f-466b-9fe2-713a8a72603e" xsi:nil="true"/>
    <Comment_x0020_box xmlns="d6fd9dc2-a50f-466b-9fe2-713a8a72603e" xsi:nil="true"/>
    <Due_x0020_Date_x0020_to_x0020_perform_x0020_the_x0020_task xmlns="ef1d94f6-a418-4795-8965-abf9548ed2bd" xsi:nil="true"/>
    <Acceptance_x0020_received_x0020_on xmlns="d6fd9dc2-a50f-466b-9fe2-713a8a72603e" xsi:nil="true"/>
    <CA_x0020_responded_x0020_on xmlns="d6fd9dc2-a50f-466b-9fe2-713a8a72603e" xsi:nil="true"/>
    <Legal_x0020_contact xmlns="d6fd9dc2-a50f-466b-9fe2-713a8a72603e">
      <UserInfo>
        <DisplayName/>
        <AccountId xsi:nil="true"/>
        <AccountType/>
      </UserInfo>
    </Legal_x0020_contact>
    <Fast_x0020_track_x0020_approved_x0020_on xmlns="d6fd9dc2-a50f-466b-9fe2-713a8a72603e" xsi:nil="true"/>
    <Consolidated_x0020_peer_x0020_reviewer xmlns="d6fd9dc2-a50f-466b-9fe2-713a8a72603e">
      <UserInfo>
        <DisplayName/>
        <AccountId xsi:nil="true"/>
        <AccountType/>
      </UserInfo>
    </Consolidated_x0020_peer_x0020_reviewer>
    <Line_x0020_Manager_x0020_acceptance xmlns="d6fd9dc2-a50f-466b-9fe2-713a8a72603e">No</Line_x0020_Manager_x0020_acceptance>
    <Acceptance_x0020_requested_x0020_on xmlns="d6fd9dc2-a50f-466b-9fe2-713a8a72603e" xsi:nil="true"/>
    <Document_x0020_Format xmlns="d6fd9dc2-a50f-466b-9fe2-713a8a72603e" xsi:nil="true"/>
    <Editor1 xmlns="d6fd9dc2-a50f-466b-9fe2-713a8a72603e">
      <UserInfo>
        <DisplayName/>
        <AccountId xsi:nil="true"/>
        <AccountType/>
      </UserInfo>
    </Editor1>
    <_dlc_DocId xmlns="1f3f428c-3919-4b3a-ac31-3986e0252a09">24686bfd-9e9b-4ac1-a14a-2ef89df49b4b</_dlc_DocId>
    <_dlc_DocIdUrl xmlns="1f3f428c-3919-4b3a-ac31-3986e0252a09">
      <Url>http://workpoint.pmiapps.biz/teams/RDTS1/MRP/_layouts/DocIdRedir.aspx?ID=24686bfd-9e9b-4ac1-a14a-2ef89df49b4b</Url>
      <Description>24686bfd-9e9b-4ac1-a14a-2ef89df49b4b</Description>
    </_dlc_DocIdUrl>
  </documentManagement>
</p:properties>
</file>

<file path=customXml/item6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D5D0AB2-37A1-4B01-B456-B75E9712BF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618CE3-C7E8-4064-AB97-3D8510E08E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f1d94f6-a418-4795-8965-abf9548ed2bd"/>
    <ds:schemaRef ds:uri="d6fd9dc2-a50f-466b-9fe2-713a8a72603e"/>
    <ds:schemaRef ds:uri="http://schemas.microsoft.com/sharepoint/v4"/>
    <ds:schemaRef ds:uri="1f3f428c-3919-4b3a-ac31-3986e0252a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07CF20-01F3-4047-AFB1-608F02E91025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CB9E50C8-7780-4B40-A922-75D13EA7754F}">
  <ds:schemaRefs>
    <ds:schemaRef ds:uri="http://schemas.microsoft.com/office/2006/metadata/customXsn"/>
  </ds:schemaRefs>
</ds:datastoreItem>
</file>

<file path=customXml/itemProps5.xml><?xml version="1.0" encoding="utf-8"?>
<ds:datastoreItem xmlns:ds="http://schemas.openxmlformats.org/officeDocument/2006/customXml" ds:itemID="{0352EA82-CEC1-4C3F-A226-A12187DBB6A7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sharepoint/v3"/>
    <ds:schemaRef ds:uri="http://purl.org/dc/elements/1.1/"/>
    <ds:schemaRef ds:uri="http://schemas.microsoft.com/office/infopath/2007/PartnerControls"/>
    <ds:schemaRef ds:uri="http://schemas.microsoft.com/sharepoint/v4"/>
    <ds:schemaRef ds:uri="1f3f428c-3919-4b3a-ac31-3986e0252a09"/>
    <ds:schemaRef ds:uri="d6fd9dc2-a50f-466b-9fe2-713a8a72603e"/>
    <ds:schemaRef ds:uri="ef1d94f6-a418-4795-8965-abf9548ed2bd"/>
    <ds:schemaRef ds:uri="http://www.w3.org/XML/1998/namespace"/>
  </ds:schemaRefs>
</ds:datastoreItem>
</file>

<file path=customXml/itemProps6.xml><?xml version="1.0" encoding="utf-8"?>
<ds:datastoreItem xmlns:ds="http://schemas.openxmlformats.org/officeDocument/2006/customXml" ds:itemID="{7A0EC81C-A8D1-4B49-98B7-D7FC20BF259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10893</TotalTime>
  <Words>20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Philip Morris International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Cabanski, Maciej</dc:creator>
  <cp:lastModifiedBy>Poussin, Carine</cp:lastModifiedBy>
  <cp:revision>159</cp:revision>
  <cp:lastPrinted>2014-03-05T13:53:41Z</cp:lastPrinted>
  <dcterms:created xsi:type="dcterms:W3CDTF">2013-11-14T09:09:14Z</dcterms:created>
  <dcterms:modified xsi:type="dcterms:W3CDTF">2015-03-09T09:54:33Z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0x0101007541816EC8D84703978A41D15BDA26700304002E956BEFBECEDA4982BEA9CF641D3A5A</vt:lpwstr>
  </property>
  <property fmtid="{D5CDD505-2E9C-101B-9397-08002B2CF9AE}" pid="3" name="_dlc_DocIdItemGuid">
    <vt:lpwstr>1d67b80b-65b1-4eb8-a576-a08707aeb829</vt:lpwstr>
  </property>
</Properties>
</file>