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4C897-6525-437B-BE8A-93D0F5D96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E45FCF-7F07-4E9A-816A-CBD991C5E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4FE0F-A537-4249-A80C-069536EE6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BF514-CAAA-4DDC-AE55-F7E90C8AB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87E2F-3E3A-4AFF-B5ED-6BDB9C89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56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37840-505A-462B-BF03-B9D53556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E5EEA0-0638-49F6-B3D5-B6751998F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82277-6677-42C6-9261-8830BCC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A2A3A-7ECA-409A-9907-9F5DAC12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392D9-EAD0-43EB-9338-4F12EB35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0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BDC4FF-9DDB-480C-A19F-9CE40048B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CC930-C608-4576-A311-5A9549D64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36B0B-886B-49F5-AFD8-9B69DD43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9F832-372B-40DB-AFFD-E5AB0BD88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066CD-3904-473D-A6C3-E7263543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0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8E0EE-FC79-4209-B8C1-CF154028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FC382-FE4D-473A-976C-76912C667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E260E-DDA3-48D6-8099-27C3F2336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F2EA7-82D9-4965-808C-C43B7D02E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89EB1-EFCC-45D7-8A6A-F6DC6321D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7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63AD4-3485-4D7B-9DBD-7A0CB4712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67DCE-B608-4E4B-AEC3-6321F40BC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88CEE-F803-4514-B269-6FFBB30E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3F8BC-728A-4D6C-8C6D-230E0295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859DE-D9B7-4686-B541-5313CB6C4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092F8-4E10-4DEC-A53F-C964A1F3F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46D42-AEB6-4C20-B7C2-D1D549EDF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3AD415-F1F2-44B8-97AC-82A0D7FBA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F43FB-6D7A-4F16-8750-B0F189218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8BFDF-508A-45B7-876D-A9DC03BCA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DDE07-9C50-42F7-8CF6-6AE97C612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2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3BCB4-A0D7-4072-8129-517CBE26B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6785E-B300-4EE1-BD03-0AB1D796A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D5A93-9A37-48FF-BC70-28DADCEEA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CE85DB-70A5-46C9-A941-61C41AEB95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074FB8-98CA-49EE-A0C7-05BA99E780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D80F07-FCA1-4D5A-8668-D33BCF76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BDA685-E972-4D09-BAD5-035A904DD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70DCAC-484D-44A9-B8FD-CD60E899E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49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2150-D350-4170-B439-18E85A9EA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5D766-7EBE-4A27-8207-929D6BC91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5AB9AB-7DEE-4E76-A803-4F1CF7A54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9A3492-8BEA-4571-961B-9094D6C5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0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3CC2F0-D3FA-4656-A3A7-DBBE0CE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2E9D5-3C87-4F6E-86EE-268AA3CD1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75DB04-9895-4DAA-8B88-65DC46C55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579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29215-31A8-4CED-A506-E18FFF8EE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7917F-610D-40AB-9939-0C80A5D81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5B87C-A1B1-4A6B-B331-F44581F93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36EF41-0023-4ED5-A787-E48C77E70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8E2C4-1D32-4461-B933-8F36E2D9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BB5EF-085B-4077-AA6E-581524034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0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04DD0-832F-40E7-B177-95795BBA4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5524F9-1385-4205-B98A-4E89E66064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FF4AE-BF03-4DD3-A305-08CA061E2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67AE61-2A38-4159-BC11-1B45359A0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8FDE5-7BCA-4EA8-AA83-62C3D29D1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0B0AC-8213-4E2A-B9BC-78E499643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4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D3B31E-E4CB-46E2-9E2A-8BE271D1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FC7AC-5C87-4C98-944E-E68A6BFBA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37D54-6D6B-4ABC-A70C-06FE24A660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7CCBB-329C-4209-8EC3-B68010336A6E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E87-76E8-459E-9BC6-76F7D3E74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6E5DB-2292-4305-B526-73F913C24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53F7-C36E-4766-8BC6-764EA20BD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7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CC0DF1-4B9F-4457-A548-6C8FD5B59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5" r="33718" b="11870"/>
          <a:stretch/>
        </p:blipFill>
        <p:spPr bwMode="auto">
          <a:xfrm>
            <a:off x="1158240" y="-18681"/>
            <a:ext cx="5689601" cy="6895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439FF2-A5AD-4A24-BF86-B148F3EE70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3" t="8021" r="48936" b="20365"/>
          <a:stretch/>
        </p:blipFill>
        <p:spPr bwMode="auto">
          <a:xfrm>
            <a:off x="7508240" y="0"/>
            <a:ext cx="377734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307DB4-F1E2-4BD0-B862-A0F2070CB78B}"/>
              </a:ext>
            </a:extLst>
          </p:cNvPr>
          <p:cNvSpPr txBox="1"/>
          <p:nvPr/>
        </p:nvSpPr>
        <p:spPr>
          <a:xfrm rot="18373385">
            <a:off x="1738534" y="3375987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Neg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93629E-D414-431A-BCB1-DBDA362EC222}"/>
              </a:ext>
            </a:extLst>
          </p:cNvPr>
          <p:cNvSpPr txBox="1"/>
          <p:nvPr/>
        </p:nvSpPr>
        <p:spPr>
          <a:xfrm rot="18621399">
            <a:off x="986898" y="171080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/>
              <a:t>Neg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ECEC8D-E044-4295-98F4-9E778209C349}"/>
              </a:ext>
            </a:extLst>
          </p:cNvPr>
          <p:cNvSpPr txBox="1"/>
          <p:nvPr/>
        </p:nvSpPr>
        <p:spPr>
          <a:xfrm rot="18621399">
            <a:off x="2178842" y="3396096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WT CCR5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0FAD0-5B83-41EC-881B-4A37C329102F}"/>
              </a:ext>
            </a:extLst>
          </p:cNvPr>
          <p:cNvSpPr txBox="1"/>
          <p:nvPr/>
        </p:nvSpPr>
        <p:spPr>
          <a:xfrm rot="18621399">
            <a:off x="2619151" y="3416204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WT 4xF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E93AC1-5278-4687-A782-AC63AB7EBB20}"/>
              </a:ext>
            </a:extLst>
          </p:cNvPr>
          <p:cNvSpPr txBox="1"/>
          <p:nvPr/>
        </p:nvSpPr>
        <p:spPr>
          <a:xfrm rot="18621399">
            <a:off x="3163265" y="3228763"/>
            <a:ext cx="134972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WT 100 mM NaClO</a:t>
            </a:r>
            <a:r>
              <a:rPr lang="en-US" sz="1320" baseline="-25000" dirty="0">
                <a:solidFill>
                  <a:schemeClr val="bg1"/>
                </a:solidFill>
              </a:rPr>
              <a:t>3 </a:t>
            </a:r>
            <a:r>
              <a:rPr lang="en-US" sz="1320" dirty="0">
                <a:solidFill>
                  <a:schemeClr val="bg1"/>
                </a:solidFill>
              </a:rPr>
              <a:t>CCR5</a:t>
            </a:r>
            <a:endParaRPr lang="en-US" sz="1320" baseline="-25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B712A-B5E0-46E0-A1A2-4495AC399D83}"/>
              </a:ext>
            </a:extLst>
          </p:cNvPr>
          <p:cNvSpPr txBox="1"/>
          <p:nvPr/>
        </p:nvSpPr>
        <p:spPr>
          <a:xfrm rot="18621399">
            <a:off x="3790237" y="3279219"/>
            <a:ext cx="134972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WT 100 mM NaClO</a:t>
            </a:r>
            <a:r>
              <a:rPr lang="en-US" sz="1320" baseline="-25000" dirty="0">
                <a:solidFill>
                  <a:schemeClr val="bg1"/>
                </a:solidFill>
              </a:rPr>
              <a:t>3 </a:t>
            </a:r>
            <a:r>
              <a:rPr lang="en-US" sz="1320" dirty="0">
                <a:solidFill>
                  <a:schemeClr val="bg1"/>
                </a:solidFill>
              </a:rPr>
              <a:t>4xF</a:t>
            </a:r>
            <a:endParaRPr lang="en-US" sz="1320" baseline="-250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4EECE7-88BA-4712-B4DB-5B32AF551394}"/>
              </a:ext>
            </a:extLst>
          </p:cNvPr>
          <p:cNvSpPr txBox="1"/>
          <p:nvPr/>
        </p:nvSpPr>
        <p:spPr>
          <a:xfrm rot="18621399">
            <a:off x="4571479" y="3396096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Neg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7504F3-5AD0-4A36-8958-703C61A214E7}"/>
              </a:ext>
            </a:extLst>
          </p:cNvPr>
          <p:cNvSpPr txBox="1"/>
          <p:nvPr/>
        </p:nvSpPr>
        <p:spPr>
          <a:xfrm rot="18621399">
            <a:off x="5044184" y="3396097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5xKO CCR5 </a:t>
            </a:r>
            <a:endParaRPr lang="en-US" sz="1320" baseline="-25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186C60-4473-4B2A-9B67-3AEA5475F4E5}"/>
              </a:ext>
            </a:extLst>
          </p:cNvPr>
          <p:cNvSpPr txBox="1"/>
          <p:nvPr/>
        </p:nvSpPr>
        <p:spPr>
          <a:xfrm rot="18621399">
            <a:off x="5481290" y="3406151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5xKO 4xF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755D11-F701-4BF7-B525-3670A4BBA8A1}"/>
              </a:ext>
            </a:extLst>
          </p:cNvPr>
          <p:cNvSpPr txBox="1"/>
          <p:nvPr/>
        </p:nvSpPr>
        <p:spPr>
          <a:xfrm rot="18621399">
            <a:off x="5876207" y="3318390"/>
            <a:ext cx="134972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5xKO 100 mM NaClO</a:t>
            </a:r>
            <a:r>
              <a:rPr lang="en-US" sz="1320" baseline="-25000" dirty="0">
                <a:solidFill>
                  <a:schemeClr val="bg1"/>
                </a:solidFill>
              </a:rPr>
              <a:t>3 </a:t>
            </a:r>
            <a:r>
              <a:rPr lang="en-US" sz="1320" dirty="0">
                <a:solidFill>
                  <a:schemeClr val="bg1"/>
                </a:solidFill>
              </a:rPr>
              <a:t>CCR5</a:t>
            </a:r>
            <a:endParaRPr lang="en-US" sz="1320" baseline="-25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B20984-2698-4A05-AFBC-79BD1BCF1095}"/>
              </a:ext>
            </a:extLst>
          </p:cNvPr>
          <p:cNvSpPr txBox="1"/>
          <p:nvPr/>
        </p:nvSpPr>
        <p:spPr>
          <a:xfrm rot="18621399">
            <a:off x="8484160" y="3281267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Neg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6F7DF5-4B3C-4CF7-8729-92E03848DACA}"/>
              </a:ext>
            </a:extLst>
          </p:cNvPr>
          <p:cNvSpPr txBox="1"/>
          <p:nvPr/>
        </p:nvSpPr>
        <p:spPr>
          <a:xfrm rot="18621399">
            <a:off x="9073551" y="3289327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PolySia CCR5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776690-DE57-477B-86D1-90A8DBA1B567}"/>
              </a:ext>
            </a:extLst>
          </p:cNvPr>
          <p:cNvSpPr txBox="1"/>
          <p:nvPr/>
        </p:nvSpPr>
        <p:spPr>
          <a:xfrm rot="18621399">
            <a:off x="9595994" y="3289325"/>
            <a:ext cx="134972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PolySia 4xF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F6F700-8D4A-47DC-B8C3-9F0067C79BDC}"/>
              </a:ext>
            </a:extLst>
          </p:cNvPr>
          <p:cNvSpPr txBox="1"/>
          <p:nvPr/>
        </p:nvSpPr>
        <p:spPr>
          <a:xfrm rot="18621399">
            <a:off x="10179119" y="3141480"/>
            <a:ext cx="1277422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20" dirty="0">
                <a:solidFill>
                  <a:schemeClr val="bg1"/>
                </a:solidFill>
              </a:rPr>
              <a:t>PolySia 100 mM NaClO3 CCR5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7F444C-9B33-4A2A-8E2B-545B68F17460}"/>
              </a:ext>
            </a:extLst>
          </p:cNvPr>
          <p:cNvSpPr txBox="1"/>
          <p:nvPr/>
        </p:nvSpPr>
        <p:spPr>
          <a:xfrm>
            <a:off x="0" y="0"/>
            <a:ext cx="1113176" cy="7593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kDa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62           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 49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            38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28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17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ED0EE6-1FB8-40B2-9D3C-255159A8AB4F}"/>
              </a:ext>
            </a:extLst>
          </p:cNvPr>
          <p:cNvSpPr txBox="1"/>
          <p:nvPr/>
        </p:nvSpPr>
        <p:spPr>
          <a:xfrm>
            <a:off x="6761609" y="-18681"/>
            <a:ext cx="710672" cy="6744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kDa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98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62        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49            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endParaRPr lang="nl-BE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28</a:t>
            </a:r>
          </a:p>
          <a:p>
            <a:pPr algn="r">
              <a:lnSpc>
                <a:spcPct val="107000"/>
              </a:lnSpc>
              <a:spcAft>
                <a:spcPts val="960"/>
              </a:spcAft>
            </a:pPr>
            <a:r>
              <a:rPr lang="nl-BE" dirty="0">
                <a:ea typeface="Calibri" panose="020F0502020204030204" pitchFamily="34" charset="0"/>
                <a:cs typeface="Arial" panose="020B060402020202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1621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KU Leuven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Verhallen</dc:creator>
  <cp:lastModifiedBy>Lisa Verhallen</cp:lastModifiedBy>
  <cp:revision>10</cp:revision>
  <dcterms:created xsi:type="dcterms:W3CDTF">2022-12-13T10:10:07Z</dcterms:created>
  <dcterms:modified xsi:type="dcterms:W3CDTF">2022-12-13T10:41:15Z</dcterms:modified>
</cp:coreProperties>
</file>