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1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13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as Zierke" initials="LZ" lastIdx="3" clrIdx="0">
    <p:extLst>
      <p:ext uri="{19B8F6BF-5375-455C-9EA6-DF929625EA0E}">
        <p15:presenceInfo xmlns:p15="http://schemas.microsoft.com/office/powerpoint/2012/main" userId="Lukas Zierke" providerId="None"/>
      </p:ext>
    </p:extLst>
  </p:cmAuthor>
  <p:cmAuthor id="2" name="Zierke, Lisa" initials="ZL" lastIdx="1" clrIdx="1">
    <p:extLst>
      <p:ext uri="{19B8F6BF-5375-455C-9EA6-DF929625EA0E}">
        <p15:presenceInfo xmlns:p15="http://schemas.microsoft.com/office/powerpoint/2012/main" userId="Zierke, Lis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50" autoAdjust="0"/>
  </p:normalViewPr>
  <p:slideViewPr>
    <p:cSldViewPr snapToGrid="0" showGuides="1">
      <p:cViewPr varScale="1">
        <p:scale>
          <a:sx n="88" d="100"/>
          <a:sy n="88" d="100"/>
        </p:scale>
        <p:origin x="466" y="91"/>
      </p:cViewPr>
      <p:guideLst>
        <p:guide orient="horz" pos="2137"/>
        <p:guide pos="13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64A5B-BC87-4446-BB1D-EEB5C4371738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A0133-89B7-4527-A289-DC876C9C69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587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7577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09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1748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081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30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99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1235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545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4795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070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351B6-9A6E-473D-9A6B-58149C12AFA9}" type="datetimeFigureOut">
              <a:rPr lang="de-DE" smtClean="0"/>
              <a:t>04.04.2024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5353E-E061-43EF-8B98-FF64E4C454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685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ruppieren 344"/>
          <p:cNvGrpSpPr/>
          <p:nvPr/>
        </p:nvGrpSpPr>
        <p:grpSpPr>
          <a:xfrm>
            <a:off x="307300" y="2556034"/>
            <a:ext cx="3568813" cy="1980000"/>
            <a:chOff x="145250" y="2490345"/>
            <a:chExt cx="3568813" cy="1980000"/>
          </a:xfrm>
        </p:grpSpPr>
        <p:grpSp>
          <p:nvGrpSpPr>
            <p:cNvPr id="8" name="Gruppieren 7"/>
            <p:cNvGrpSpPr>
              <a:grpSpLocks noChangeAspect="1"/>
            </p:cNvGrpSpPr>
            <p:nvPr/>
          </p:nvGrpSpPr>
          <p:grpSpPr>
            <a:xfrm>
              <a:off x="145250" y="2490345"/>
              <a:ext cx="3568813" cy="1980000"/>
              <a:chOff x="-53508" y="3372917"/>
              <a:chExt cx="4717521" cy="2617311"/>
            </a:xfrm>
          </p:grpSpPr>
          <p:pic>
            <p:nvPicPr>
              <p:cNvPr id="114" name="Grafik 11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53508" y="3372917"/>
                <a:ext cx="4717521" cy="2233517"/>
              </a:xfrm>
              <a:prstGeom prst="rect">
                <a:avLst/>
              </a:prstGeom>
            </p:spPr>
          </p:pic>
          <p:pic>
            <p:nvPicPr>
              <p:cNvPr id="115" name="Grafik 11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7352" y="5520795"/>
                <a:ext cx="2737341" cy="469433"/>
              </a:xfrm>
              <a:prstGeom prst="rect">
                <a:avLst/>
              </a:prstGeom>
            </p:spPr>
          </p:pic>
          <p:grpSp>
            <p:nvGrpSpPr>
              <p:cNvPr id="116" name="Group 4"/>
              <p:cNvGrpSpPr>
                <a:grpSpLocks noChangeAspect="1"/>
              </p:cNvGrpSpPr>
              <p:nvPr/>
            </p:nvGrpSpPr>
            <p:grpSpPr bwMode="auto">
              <a:xfrm>
                <a:off x="568325" y="3381375"/>
                <a:ext cx="2952750" cy="2233613"/>
                <a:chOff x="358" y="2130"/>
                <a:chExt cx="1860" cy="1407"/>
              </a:xfrm>
            </p:grpSpPr>
            <p:sp>
              <p:nvSpPr>
                <p:cNvPr id="117" name="AutoShape 3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58" y="2130"/>
                  <a:ext cx="1860" cy="1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8" name="Rectangle 5"/>
                <p:cNvSpPr>
                  <a:spLocks noChangeArrowheads="1"/>
                </p:cNvSpPr>
                <p:nvPr/>
              </p:nvSpPr>
              <p:spPr bwMode="auto">
                <a:xfrm>
                  <a:off x="358" y="2130"/>
                  <a:ext cx="1860" cy="1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9" name="Rectangle 6"/>
                <p:cNvSpPr>
                  <a:spLocks noChangeArrowheads="1"/>
                </p:cNvSpPr>
                <p:nvPr/>
              </p:nvSpPr>
              <p:spPr bwMode="auto">
                <a:xfrm>
                  <a:off x="444" y="2291"/>
                  <a:ext cx="1716" cy="11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0" name="Oval 19"/>
                <p:cNvSpPr>
                  <a:spLocks noChangeArrowheads="1"/>
                </p:cNvSpPr>
                <p:nvPr/>
              </p:nvSpPr>
              <p:spPr bwMode="auto">
                <a:xfrm>
                  <a:off x="575" y="3309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1" name="Oval 20"/>
                <p:cNvSpPr>
                  <a:spLocks noChangeArrowheads="1"/>
                </p:cNvSpPr>
                <p:nvPr/>
              </p:nvSpPr>
              <p:spPr bwMode="auto">
                <a:xfrm>
                  <a:off x="644" y="3346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2" name="Oval 21"/>
                <p:cNvSpPr>
                  <a:spLocks noChangeArrowheads="1"/>
                </p:cNvSpPr>
                <p:nvPr/>
              </p:nvSpPr>
              <p:spPr bwMode="auto">
                <a:xfrm>
                  <a:off x="679" y="3300"/>
                  <a:ext cx="45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3" name="Oval 22"/>
                <p:cNvSpPr>
                  <a:spLocks noChangeArrowheads="1"/>
                </p:cNvSpPr>
                <p:nvPr/>
              </p:nvSpPr>
              <p:spPr bwMode="auto">
                <a:xfrm>
                  <a:off x="610" y="3226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4" name="Oval 23"/>
                <p:cNvSpPr>
                  <a:spLocks noChangeArrowheads="1"/>
                </p:cNvSpPr>
                <p:nvPr/>
              </p:nvSpPr>
              <p:spPr bwMode="auto">
                <a:xfrm>
                  <a:off x="713" y="3236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5" name="Oval 24"/>
                <p:cNvSpPr>
                  <a:spLocks noChangeArrowheads="1"/>
                </p:cNvSpPr>
                <p:nvPr/>
              </p:nvSpPr>
              <p:spPr bwMode="auto">
                <a:xfrm>
                  <a:off x="575" y="3268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Oval 25"/>
                <p:cNvSpPr>
                  <a:spLocks noChangeArrowheads="1"/>
                </p:cNvSpPr>
                <p:nvPr/>
              </p:nvSpPr>
              <p:spPr bwMode="auto">
                <a:xfrm>
                  <a:off x="713" y="3334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7" name="Oval 26"/>
                <p:cNvSpPr>
                  <a:spLocks noChangeArrowheads="1"/>
                </p:cNvSpPr>
                <p:nvPr/>
              </p:nvSpPr>
              <p:spPr bwMode="auto">
                <a:xfrm>
                  <a:off x="644" y="3274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8" name="Freeform 27"/>
                <p:cNvSpPr>
                  <a:spLocks/>
                </p:cNvSpPr>
                <p:nvPr/>
              </p:nvSpPr>
              <p:spPr bwMode="auto">
                <a:xfrm>
                  <a:off x="1086" y="3341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Freeform 28"/>
                <p:cNvSpPr>
                  <a:spLocks/>
                </p:cNvSpPr>
                <p:nvPr/>
              </p:nvSpPr>
              <p:spPr bwMode="auto">
                <a:xfrm>
                  <a:off x="1017" y="3344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Freeform 29"/>
                <p:cNvSpPr>
                  <a:spLocks/>
                </p:cNvSpPr>
                <p:nvPr/>
              </p:nvSpPr>
              <p:spPr bwMode="auto">
                <a:xfrm>
                  <a:off x="983" y="3292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Freeform 30"/>
                <p:cNvSpPr>
                  <a:spLocks/>
                </p:cNvSpPr>
                <p:nvPr/>
              </p:nvSpPr>
              <p:spPr bwMode="auto">
                <a:xfrm>
                  <a:off x="948" y="3314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" name="Freeform 31"/>
                <p:cNvSpPr>
                  <a:spLocks/>
                </p:cNvSpPr>
                <p:nvPr/>
              </p:nvSpPr>
              <p:spPr bwMode="auto">
                <a:xfrm>
                  <a:off x="914" y="3278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" name="Freeform 32"/>
                <p:cNvSpPr>
                  <a:spLocks/>
                </p:cNvSpPr>
                <p:nvPr/>
              </p:nvSpPr>
              <p:spPr bwMode="auto">
                <a:xfrm>
                  <a:off x="1051" y="3306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" name="Freeform 33"/>
                <p:cNvSpPr>
                  <a:spLocks/>
                </p:cNvSpPr>
                <p:nvPr/>
              </p:nvSpPr>
              <p:spPr bwMode="auto">
                <a:xfrm>
                  <a:off x="1017" y="3150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" name="Freeform 34"/>
                <p:cNvSpPr>
                  <a:spLocks/>
                </p:cNvSpPr>
                <p:nvPr/>
              </p:nvSpPr>
              <p:spPr bwMode="auto">
                <a:xfrm>
                  <a:off x="1120" y="3284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" name="Oval 35"/>
                <p:cNvSpPr>
                  <a:spLocks noChangeArrowheads="1"/>
                </p:cNvSpPr>
                <p:nvPr/>
              </p:nvSpPr>
              <p:spPr bwMode="auto">
                <a:xfrm>
                  <a:off x="1609" y="3092"/>
                  <a:ext cx="45" cy="45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Oval 36"/>
                <p:cNvSpPr>
                  <a:spLocks noChangeArrowheads="1"/>
                </p:cNvSpPr>
                <p:nvPr/>
              </p:nvSpPr>
              <p:spPr bwMode="auto">
                <a:xfrm>
                  <a:off x="1540" y="3132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" name="Oval 37"/>
                <p:cNvSpPr>
                  <a:spLocks noChangeArrowheads="1"/>
                </p:cNvSpPr>
                <p:nvPr/>
              </p:nvSpPr>
              <p:spPr bwMode="auto">
                <a:xfrm>
                  <a:off x="1609" y="2528"/>
                  <a:ext cx="45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Oval 38"/>
                <p:cNvSpPr>
                  <a:spLocks noChangeArrowheads="1"/>
                </p:cNvSpPr>
                <p:nvPr/>
              </p:nvSpPr>
              <p:spPr bwMode="auto">
                <a:xfrm>
                  <a:off x="1540" y="2833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Oval 39"/>
                <p:cNvSpPr>
                  <a:spLocks noChangeArrowheads="1"/>
                </p:cNvSpPr>
                <p:nvPr/>
              </p:nvSpPr>
              <p:spPr bwMode="auto">
                <a:xfrm>
                  <a:off x="1471" y="2799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Oval 40"/>
                <p:cNvSpPr>
                  <a:spLocks noChangeArrowheads="1"/>
                </p:cNvSpPr>
                <p:nvPr/>
              </p:nvSpPr>
              <p:spPr bwMode="auto">
                <a:xfrm>
                  <a:off x="1540" y="2545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" name="Oval 41"/>
                <p:cNvSpPr>
                  <a:spLocks noChangeArrowheads="1"/>
                </p:cNvSpPr>
                <p:nvPr/>
              </p:nvSpPr>
              <p:spPr bwMode="auto">
                <a:xfrm>
                  <a:off x="1540" y="2915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" name="Oval 42"/>
                <p:cNvSpPr>
                  <a:spLocks noChangeArrowheads="1"/>
                </p:cNvSpPr>
                <p:nvPr/>
              </p:nvSpPr>
              <p:spPr bwMode="auto">
                <a:xfrm>
                  <a:off x="1540" y="3025"/>
                  <a:ext cx="46" cy="46"/>
                </a:xfrm>
                <a:prstGeom prst="ellipse">
                  <a:avLst/>
                </a:prstGeom>
                <a:solidFill>
                  <a:srgbClr val="0000C0"/>
                </a:solidFill>
                <a:ln w="1588">
                  <a:solidFill>
                    <a:srgbClr val="000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Freeform 43"/>
                <p:cNvSpPr>
                  <a:spLocks/>
                </p:cNvSpPr>
                <p:nvPr/>
              </p:nvSpPr>
              <p:spPr bwMode="auto">
                <a:xfrm>
                  <a:off x="1913" y="2974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" name="Freeform 44"/>
                <p:cNvSpPr>
                  <a:spLocks/>
                </p:cNvSpPr>
                <p:nvPr/>
              </p:nvSpPr>
              <p:spPr bwMode="auto">
                <a:xfrm>
                  <a:off x="1913" y="3055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" name="Freeform 45"/>
                <p:cNvSpPr>
                  <a:spLocks/>
                </p:cNvSpPr>
                <p:nvPr/>
              </p:nvSpPr>
              <p:spPr bwMode="auto">
                <a:xfrm>
                  <a:off x="1913" y="2661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" name="Freeform 46"/>
                <p:cNvSpPr>
                  <a:spLocks/>
                </p:cNvSpPr>
                <p:nvPr/>
              </p:nvSpPr>
              <p:spPr bwMode="auto">
                <a:xfrm>
                  <a:off x="1844" y="2961"/>
                  <a:ext cx="46" cy="45"/>
                </a:xfrm>
                <a:custGeom>
                  <a:avLst/>
                  <a:gdLst>
                    <a:gd name="T0" fmla="*/ 0 w 46"/>
                    <a:gd name="T1" fmla="*/ 45 h 45"/>
                    <a:gd name="T2" fmla="*/ 46 w 46"/>
                    <a:gd name="T3" fmla="*/ 45 h 45"/>
                    <a:gd name="T4" fmla="*/ 23 w 46"/>
                    <a:gd name="T5" fmla="*/ 0 h 45"/>
                    <a:gd name="T6" fmla="*/ 0 w 46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5">
                      <a:moveTo>
                        <a:pt x="0" y="45"/>
                      </a:moveTo>
                      <a:lnTo>
                        <a:pt x="46" y="45"/>
                      </a:lnTo>
                      <a:lnTo>
                        <a:pt x="23" y="0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47"/>
                <p:cNvSpPr>
                  <a:spLocks/>
                </p:cNvSpPr>
                <p:nvPr/>
              </p:nvSpPr>
              <p:spPr bwMode="auto">
                <a:xfrm>
                  <a:off x="1913" y="2898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48"/>
                <p:cNvSpPr>
                  <a:spLocks/>
                </p:cNvSpPr>
                <p:nvPr/>
              </p:nvSpPr>
              <p:spPr bwMode="auto">
                <a:xfrm>
                  <a:off x="1913" y="2825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49"/>
                <p:cNvSpPr>
                  <a:spLocks/>
                </p:cNvSpPr>
                <p:nvPr/>
              </p:nvSpPr>
              <p:spPr bwMode="auto">
                <a:xfrm>
                  <a:off x="1844" y="2790"/>
                  <a:ext cx="46" cy="45"/>
                </a:xfrm>
                <a:custGeom>
                  <a:avLst/>
                  <a:gdLst>
                    <a:gd name="T0" fmla="*/ 0 w 46"/>
                    <a:gd name="T1" fmla="*/ 45 h 45"/>
                    <a:gd name="T2" fmla="*/ 46 w 46"/>
                    <a:gd name="T3" fmla="*/ 45 h 45"/>
                    <a:gd name="T4" fmla="*/ 23 w 46"/>
                    <a:gd name="T5" fmla="*/ 0 h 45"/>
                    <a:gd name="T6" fmla="*/ 0 w 46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5">
                      <a:moveTo>
                        <a:pt x="0" y="45"/>
                      </a:moveTo>
                      <a:lnTo>
                        <a:pt x="46" y="45"/>
                      </a:lnTo>
                      <a:lnTo>
                        <a:pt x="23" y="0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" name="Freeform 50"/>
                <p:cNvSpPr>
                  <a:spLocks/>
                </p:cNvSpPr>
                <p:nvPr/>
              </p:nvSpPr>
              <p:spPr bwMode="auto">
                <a:xfrm>
                  <a:off x="1981" y="2988"/>
                  <a:ext cx="46" cy="46"/>
                </a:xfrm>
                <a:custGeom>
                  <a:avLst/>
                  <a:gdLst>
                    <a:gd name="T0" fmla="*/ 0 w 46"/>
                    <a:gd name="T1" fmla="*/ 46 h 46"/>
                    <a:gd name="T2" fmla="*/ 46 w 46"/>
                    <a:gd name="T3" fmla="*/ 46 h 46"/>
                    <a:gd name="T4" fmla="*/ 23 w 46"/>
                    <a:gd name="T5" fmla="*/ 0 h 46"/>
                    <a:gd name="T6" fmla="*/ 0 w 46"/>
                    <a:gd name="T7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46">
                      <a:moveTo>
                        <a:pt x="0" y="46"/>
                      </a:moveTo>
                      <a:lnTo>
                        <a:pt x="46" y="46"/>
                      </a:lnTo>
                      <a:lnTo>
                        <a:pt x="23" y="0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005A00"/>
                </a:solidFill>
                <a:ln w="1588">
                  <a:solidFill>
                    <a:srgbClr val="005A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344" name="Rechteck 343"/>
            <p:cNvSpPr/>
            <p:nvPr/>
          </p:nvSpPr>
          <p:spPr>
            <a:xfrm>
              <a:off x="2871477" y="2696972"/>
              <a:ext cx="708356" cy="515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feld 12"/>
          <p:cNvSpPr txBox="1"/>
          <p:nvPr/>
        </p:nvSpPr>
        <p:spPr>
          <a:xfrm>
            <a:off x="54865" y="245961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339" name="Gruppieren 338"/>
          <p:cNvGrpSpPr/>
          <p:nvPr/>
        </p:nvGrpSpPr>
        <p:grpSpPr>
          <a:xfrm>
            <a:off x="307300" y="525266"/>
            <a:ext cx="3387212" cy="1979997"/>
            <a:chOff x="310466" y="512274"/>
            <a:chExt cx="3387212" cy="1979997"/>
          </a:xfrm>
        </p:grpSpPr>
        <p:pic>
          <p:nvPicPr>
            <p:cNvPr id="18" name="Grafik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0466" y="515979"/>
              <a:ext cx="3387212" cy="1654177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4235" y="2144602"/>
              <a:ext cx="2027314" cy="347669"/>
            </a:xfrm>
            <a:prstGeom prst="rect">
              <a:avLst/>
            </a:prstGeom>
          </p:spPr>
        </p:pic>
        <p:grpSp>
          <p:nvGrpSpPr>
            <p:cNvPr id="24" name="Gruppieren 23"/>
            <p:cNvGrpSpPr/>
            <p:nvPr/>
          </p:nvGrpSpPr>
          <p:grpSpPr>
            <a:xfrm>
              <a:off x="2132674" y="512274"/>
              <a:ext cx="485925" cy="246221"/>
              <a:chOff x="7036279" y="3155838"/>
              <a:chExt cx="656111" cy="332454"/>
            </a:xfrm>
          </p:grpSpPr>
          <p:sp>
            <p:nvSpPr>
              <p:cNvPr id="25" name="Textfeld 24">
                <a:extLst>
                  <a:ext uri="{FF2B5EF4-FFF2-40B4-BE49-F238E27FC236}">
                    <a16:creationId xmlns="" xmlns:a16="http://schemas.microsoft.com/office/drawing/2014/main" id="{7C0BFABC-2CA6-4A33-8FD7-542637EAC155}"/>
                  </a:ext>
                </a:extLst>
              </p:cNvPr>
              <p:cNvSpPr txBox="1"/>
              <p:nvPr/>
            </p:nvSpPr>
            <p:spPr>
              <a:xfrm>
                <a:off x="7214293" y="3155838"/>
                <a:ext cx="335919" cy="3324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000" dirty="0" smtClean="0"/>
                  <a:t>*</a:t>
                </a:r>
                <a:endParaRPr lang="de-DE" sz="1000" dirty="0"/>
              </a:p>
            </p:txBody>
          </p:sp>
          <p:cxnSp>
            <p:nvCxnSpPr>
              <p:cNvPr id="26" name="Gerader Verbinder 25">
                <a:extLst>
                  <a:ext uri="{FF2B5EF4-FFF2-40B4-BE49-F238E27FC236}">
                    <a16:creationId xmlns="" xmlns:a16="http://schemas.microsoft.com/office/drawing/2014/main" id="{3D1947CB-DBB4-4A27-A65B-79EFB177254D}"/>
                  </a:ext>
                </a:extLst>
              </p:cNvPr>
              <p:cNvCxnSpPr/>
              <p:nvPr/>
            </p:nvCxnSpPr>
            <p:spPr>
              <a:xfrm>
                <a:off x="7036279" y="3429000"/>
                <a:ext cx="65611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4"/>
            <p:cNvGrpSpPr>
              <a:grpSpLocks noChangeAspect="1"/>
            </p:cNvGrpSpPr>
            <p:nvPr/>
          </p:nvGrpSpPr>
          <p:grpSpPr bwMode="auto">
            <a:xfrm>
              <a:off x="775784" y="520656"/>
              <a:ext cx="2188025" cy="1654248"/>
              <a:chOff x="455" y="2536"/>
              <a:chExt cx="1861" cy="1407"/>
            </a:xfrm>
          </p:grpSpPr>
          <p:sp>
            <p:nvSpPr>
              <p:cNvPr id="29" name="Rectangle 5"/>
              <p:cNvSpPr>
                <a:spLocks noChangeArrowheads="1"/>
              </p:cNvSpPr>
              <p:nvPr/>
            </p:nvSpPr>
            <p:spPr bwMode="auto">
              <a:xfrm>
                <a:off x="455" y="2536"/>
                <a:ext cx="1861" cy="1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Rectangle 6"/>
              <p:cNvSpPr>
                <a:spLocks noChangeArrowheads="1"/>
              </p:cNvSpPr>
              <p:nvPr/>
            </p:nvSpPr>
            <p:spPr bwMode="auto">
              <a:xfrm>
                <a:off x="541" y="2697"/>
                <a:ext cx="1717" cy="1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Oval 17"/>
              <p:cNvSpPr>
                <a:spLocks noChangeArrowheads="1"/>
              </p:cNvSpPr>
              <p:nvPr/>
            </p:nvSpPr>
            <p:spPr bwMode="auto">
              <a:xfrm>
                <a:off x="733" y="3773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Oval 18"/>
              <p:cNvSpPr>
                <a:spLocks noChangeArrowheads="1"/>
              </p:cNvSpPr>
              <p:nvPr/>
            </p:nvSpPr>
            <p:spPr bwMode="auto">
              <a:xfrm>
                <a:off x="801" y="375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Oval 19"/>
              <p:cNvSpPr>
                <a:spLocks noChangeArrowheads="1"/>
              </p:cNvSpPr>
              <p:nvPr/>
            </p:nvSpPr>
            <p:spPr bwMode="auto">
              <a:xfrm>
                <a:off x="767" y="3736"/>
                <a:ext cx="46" cy="45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Oval 20"/>
              <p:cNvSpPr>
                <a:spLocks noChangeArrowheads="1"/>
              </p:cNvSpPr>
              <p:nvPr/>
            </p:nvSpPr>
            <p:spPr bwMode="auto">
              <a:xfrm>
                <a:off x="698" y="3714"/>
                <a:ext cx="46" cy="45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Oval 21"/>
              <p:cNvSpPr>
                <a:spLocks noChangeArrowheads="1"/>
              </p:cNvSpPr>
              <p:nvPr/>
            </p:nvSpPr>
            <p:spPr bwMode="auto">
              <a:xfrm>
                <a:off x="664" y="3748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22"/>
              <p:cNvSpPr>
                <a:spLocks/>
              </p:cNvSpPr>
              <p:nvPr/>
            </p:nvSpPr>
            <p:spPr bwMode="auto">
              <a:xfrm>
                <a:off x="1162" y="3767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23"/>
              <p:cNvSpPr>
                <a:spLocks/>
              </p:cNvSpPr>
              <p:nvPr/>
            </p:nvSpPr>
            <p:spPr bwMode="auto">
              <a:xfrm>
                <a:off x="1197" y="3716"/>
                <a:ext cx="45" cy="46"/>
              </a:xfrm>
              <a:custGeom>
                <a:avLst/>
                <a:gdLst>
                  <a:gd name="T0" fmla="*/ 0 w 45"/>
                  <a:gd name="T1" fmla="*/ 46 h 46"/>
                  <a:gd name="T2" fmla="*/ 45 w 45"/>
                  <a:gd name="T3" fmla="*/ 46 h 46"/>
                  <a:gd name="T4" fmla="*/ 22 w 45"/>
                  <a:gd name="T5" fmla="*/ 0 h 46"/>
                  <a:gd name="T6" fmla="*/ 0 w 45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6">
                    <a:moveTo>
                      <a:pt x="0" y="46"/>
                    </a:moveTo>
                    <a:lnTo>
                      <a:pt x="45" y="46"/>
                    </a:lnTo>
                    <a:lnTo>
                      <a:pt x="22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24"/>
              <p:cNvSpPr>
                <a:spLocks/>
              </p:cNvSpPr>
              <p:nvPr/>
            </p:nvSpPr>
            <p:spPr bwMode="auto">
              <a:xfrm>
                <a:off x="1231" y="3737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25"/>
              <p:cNvSpPr>
                <a:spLocks/>
              </p:cNvSpPr>
              <p:nvPr/>
            </p:nvSpPr>
            <p:spPr bwMode="auto">
              <a:xfrm>
                <a:off x="1093" y="3732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26"/>
              <p:cNvSpPr>
                <a:spLocks/>
              </p:cNvSpPr>
              <p:nvPr/>
            </p:nvSpPr>
            <p:spPr bwMode="auto">
              <a:xfrm>
                <a:off x="1128" y="3715"/>
                <a:ext cx="46" cy="45"/>
              </a:xfrm>
              <a:custGeom>
                <a:avLst/>
                <a:gdLst>
                  <a:gd name="T0" fmla="*/ 0 w 46"/>
                  <a:gd name="T1" fmla="*/ 45 h 45"/>
                  <a:gd name="T2" fmla="*/ 46 w 46"/>
                  <a:gd name="T3" fmla="*/ 45 h 45"/>
                  <a:gd name="T4" fmla="*/ 23 w 46"/>
                  <a:gd name="T5" fmla="*/ 0 h 45"/>
                  <a:gd name="T6" fmla="*/ 0 w 46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5">
                    <a:moveTo>
                      <a:pt x="0" y="45"/>
                    </a:moveTo>
                    <a:lnTo>
                      <a:pt x="46" y="45"/>
                    </a:lnTo>
                    <a:lnTo>
                      <a:pt x="23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Oval 27"/>
              <p:cNvSpPr>
                <a:spLocks noChangeArrowheads="1"/>
              </p:cNvSpPr>
              <p:nvPr/>
            </p:nvSpPr>
            <p:spPr bwMode="auto">
              <a:xfrm>
                <a:off x="1592" y="3379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Oval 28"/>
              <p:cNvSpPr>
                <a:spLocks noChangeArrowheads="1"/>
              </p:cNvSpPr>
              <p:nvPr/>
            </p:nvSpPr>
            <p:spPr bwMode="auto">
              <a:xfrm>
                <a:off x="1592" y="3095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Oval 29"/>
              <p:cNvSpPr>
                <a:spLocks noChangeArrowheads="1"/>
              </p:cNvSpPr>
              <p:nvPr/>
            </p:nvSpPr>
            <p:spPr bwMode="auto">
              <a:xfrm>
                <a:off x="1592" y="2759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Oval 30"/>
              <p:cNvSpPr>
                <a:spLocks noChangeArrowheads="1"/>
              </p:cNvSpPr>
              <p:nvPr/>
            </p:nvSpPr>
            <p:spPr bwMode="auto">
              <a:xfrm>
                <a:off x="1592" y="2902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Oval 31"/>
              <p:cNvSpPr>
                <a:spLocks noChangeArrowheads="1"/>
              </p:cNvSpPr>
              <p:nvPr/>
            </p:nvSpPr>
            <p:spPr bwMode="auto">
              <a:xfrm>
                <a:off x="1660" y="3336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32"/>
              <p:cNvSpPr>
                <a:spLocks/>
              </p:cNvSpPr>
              <p:nvPr/>
            </p:nvSpPr>
            <p:spPr bwMode="auto">
              <a:xfrm>
                <a:off x="2090" y="3397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33"/>
              <p:cNvSpPr>
                <a:spLocks/>
              </p:cNvSpPr>
              <p:nvPr/>
            </p:nvSpPr>
            <p:spPr bwMode="auto">
              <a:xfrm>
                <a:off x="2021" y="3440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34"/>
              <p:cNvSpPr>
                <a:spLocks/>
              </p:cNvSpPr>
              <p:nvPr/>
            </p:nvSpPr>
            <p:spPr bwMode="auto">
              <a:xfrm>
                <a:off x="2021" y="3682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35"/>
              <p:cNvSpPr>
                <a:spLocks/>
              </p:cNvSpPr>
              <p:nvPr/>
            </p:nvSpPr>
            <p:spPr bwMode="auto">
              <a:xfrm>
                <a:off x="1987" y="3393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36"/>
              <p:cNvSpPr>
                <a:spLocks/>
              </p:cNvSpPr>
              <p:nvPr/>
            </p:nvSpPr>
            <p:spPr bwMode="auto">
              <a:xfrm>
                <a:off x="1952" y="3439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4" name="Textfeld 13"/>
          <p:cNvSpPr txBox="1"/>
          <p:nvPr/>
        </p:nvSpPr>
        <p:spPr>
          <a:xfrm>
            <a:off x="54865" y="220590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11229" y="-45230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5"/>
          <a:srcRect l="76583" t="9765" r="1685" b="71065"/>
          <a:stretch/>
        </p:blipFill>
        <p:spPr>
          <a:xfrm>
            <a:off x="8956970" y="1267506"/>
            <a:ext cx="912201" cy="495517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6"/>
          <a:srcRect l="75028" t="7799" r="630" b="69546"/>
          <a:stretch/>
        </p:blipFill>
        <p:spPr>
          <a:xfrm>
            <a:off x="8956970" y="3284172"/>
            <a:ext cx="966876" cy="523725"/>
          </a:xfrm>
          <a:prstGeom prst="rect">
            <a:avLst/>
          </a:prstGeom>
        </p:spPr>
      </p:pic>
      <p:grpSp>
        <p:nvGrpSpPr>
          <p:cNvPr id="352" name="Gruppieren 351"/>
          <p:cNvGrpSpPr/>
          <p:nvPr/>
        </p:nvGrpSpPr>
        <p:grpSpPr>
          <a:xfrm>
            <a:off x="3001015" y="525264"/>
            <a:ext cx="3532146" cy="1980000"/>
            <a:chOff x="2932879" y="538254"/>
            <a:chExt cx="3532146" cy="1980000"/>
          </a:xfrm>
        </p:grpSpPr>
        <p:sp>
          <p:nvSpPr>
            <p:cNvPr id="338" name="Rechteck 337"/>
            <p:cNvSpPr/>
            <p:nvPr/>
          </p:nvSpPr>
          <p:spPr>
            <a:xfrm>
              <a:off x="2932879" y="643769"/>
              <a:ext cx="708356" cy="515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1" name="Gruppieren 340"/>
            <p:cNvGrpSpPr/>
            <p:nvPr/>
          </p:nvGrpSpPr>
          <p:grpSpPr>
            <a:xfrm>
              <a:off x="3080206" y="538254"/>
              <a:ext cx="3384819" cy="1653005"/>
              <a:chOff x="3080206" y="538254"/>
              <a:chExt cx="3384819" cy="1653005"/>
            </a:xfrm>
          </p:grpSpPr>
          <p:pic>
            <p:nvPicPr>
              <p:cNvPr id="51" name="Grafik 5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80206" y="538254"/>
                <a:ext cx="3384819" cy="1653005"/>
              </a:xfrm>
              <a:prstGeom prst="rect">
                <a:avLst/>
              </a:prstGeom>
            </p:spPr>
          </p:pic>
          <p:sp>
            <p:nvSpPr>
              <p:cNvPr id="340" name="Rechteck 339"/>
              <p:cNvSpPr/>
              <p:nvPr/>
            </p:nvSpPr>
            <p:spPr>
              <a:xfrm>
                <a:off x="5716671" y="671930"/>
                <a:ext cx="708356" cy="5155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2" name="Grafik 5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2501" y="2170831"/>
              <a:ext cx="2025882" cy="347423"/>
            </a:xfrm>
            <a:prstGeom prst="rect">
              <a:avLst/>
            </a:prstGeom>
          </p:spPr>
        </p:pic>
        <p:grpSp>
          <p:nvGrpSpPr>
            <p:cNvPr id="53" name="Gruppieren 52"/>
            <p:cNvGrpSpPr/>
            <p:nvPr/>
          </p:nvGrpSpPr>
          <p:grpSpPr>
            <a:xfrm>
              <a:off x="4986567" y="539653"/>
              <a:ext cx="485582" cy="246221"/>
              <a:chOff x="7053070" y="3129960"/>
              <a:chExt cx="656111" cy="332691"/>
            </a:xfrm>
          </p:grpSpPr>
          <p:sp>
            <p:nvSpPr>
              <p:cNvPr id="54" name="Textfeld 53">
                <a:extLst>
                  <a:ext uri="{FF2B5EF4-FFF2-40B4-BE49-F238E27FC236}">
                    <a16:creationId xmlns="" xmlns:a16="http://schemas.microsoft.com/office/drawing/2014/main" id="{7C0BFABC-2CA6-4A33-8FD7-542637EAC155}"/>
                  </a:ext>
                </a:extLst>
              </p:cNvPr>
              <p:cNvSpPr txBox="1"/>
              <p:nvPr/>
            </p:nvSpPr>
            <p:spPr>
              <a:xfrm>
                <a:off x="7125285" y="3129960"/>
                <a:ext cx="494271" cy="3326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000" dirty="0" err="1" smtClean="0"/>
                  <a:t>n.s</a:t>
                </a:r>
                <a:r>
                  <a:rPr lang="de-DE" sz="1000" dirty="0" smtClean="0"/>
                  <a:t>.</a:t>
                </a:r>
                <a:endParaRPr lang="de-DE" sz="1000" dirty="0"/>
              </a:p>
            </p:txBody>
          </p:sp>
          <p:cxnSp>
            <p:nvCxnSpPr>
              <p:cNvPr id="55" name="Gerader Verbinder 54">
                <a:extLst>
                  <a:ext uri="{FF2B5EF4-FFF2-40B4-BE49-F238E27FC236}">
                    <a16:creationId xmlns="" xmlns:a16="http://schemas.microsoft.com/office/drawing/2014/main" id="{3D1947CB-DBB4-4A27-A65B-79EFB177254D}"/>
                  </a:ext>
                </a:extLst>
              </p:cNvPr>
              <p:cNvCxnSpPr/>
              <p:nvPr/>
            </p:nvCxnSpPr>
            <p:spPr>
              <a:xfrm>
                <a:off x="7053070" y="3429000"/>
                <a:ext cx="65611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39"/>
            <p:cNvGrpSpPr>
              <a:grpSpLocks noChangeAspect="1"/>
            </p:cNvGrpSpPr>
            <p:nvPr/>
          </p:nvGrpSpPr>
          <p:grpSpPr bwMode="auto">
            <a:xfrm>
              <a:off x="3544743" y="540986"/>
              <a:ext cx="2185304" cy="1653076"/>
              <a:chOff x="3015" y="2530"/>
              <a:chExt cx="1860" cy="1407"/>
            </a:xfrm>
          </p:grpSpPr>
          <p:sp>
            <p:nvSpPr>
              <p:cNvPr id="57" name="Rectangle 40"/>
              <p:cNvSpPr>
                <a:spLocks noChangeArrowheads="1"/>
              </p:cNvSpPr>
              <p:nvPr/>
            </p:nvSpPr>
            <p:spPr bwMode="auto">
              <a:xfrm>
                <a:off x="3015" y="2530"/>
                <a:ext cx="1860" cy="1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Rectangle 41"/>
              <p:cNvSpPr>
                <a:spLocks noChangeArrowheads="1"/>
              </p:cNvSpPr>
              <p:nvPr/>
            </p:nvSpPr>
            <p:spPr bwMode="auto">
              <a:xfrm>
                <a:off x="3101" y="2691"/>
                <a:ext cx="1716" cy="1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Oval 53"/>
              <p:cNvSpPr>
                <a:spLocks noChangeArrowheads="1"/>
              </p:cNvSpPr>
              <p:nvPr/>
            </p:nvSpPr>
            <p:spPr bwMode="auto">
              <a:xfrm>
                <a:off x="3258" y="374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Oval 54"/>
              <p:cNvSpPr>
                <a:spLocks noChangeArrowheads="1"/>
              </p:cNvSpPr>
              <p:nvPr/>
            </p:nvSpPr>
            <p:spPr bwMode="auto">
              <a:xfrm>
                <a:off x="3327" y="3762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Oval 55"/>
              <p:cNvSpPr>
                <a:spLocks noChangeArrowheads="1"/>
              </p:cNvSpPr>
              <p:nvPr/>
            </p:nvSpPr>
            <p:spPr bwMode="auto">
              <a:xfrm>
                <a:off x="3361" y="3770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Oval 56"/>
              <p:cNvSpPr>
                <a:spLocks noChangeArrowheads="1"/>
              </p:cNvSpPr>
              <p:nvPr/>
            </p:nvSpPr>
            <p:spPr bwMode="auto">
              <a:xfrm>
                <a:off x="3396" y="3722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Oval 57"/>
              <p:cNvSpPr>
                <a:spLocks noChangeArrowheads="1"/>
              </p:cNvSpPr>
              <p:nvPr/>
            </p:nvSpPr>
            <p:spPr bwMode="auto">
              <a:xfrm>
                <a:off x="3224" y="3767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Oval 58"/>
              <p:cNvSpPr>
                <a:spLocks noChangeArrowheads="1"/>
              </p:cNvSpPr>
              <p:nvPr/>
            </p:nvSpPr>
            <p:spPr bwMode="auto">
              <a:xfrm>
                <a:off x="3293" y="3784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59"/>
              <p:cNvSpPr>
                <a:spLocks/>
              </p:cNvSpPr>
              <p:nvPr/>
            </p:nvSpPr>
            <p:spPr bwMode="auto">
              <a:xfrm>
                <a:off x="3756" y="3738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0"/>
              <p:cNvSpPr>
                <a:spLocks/>
              </p:cNvSpPr>
              <p:nvPr/>
            </p:nvSpPr>
            <p:spPr bwMode="auto">
              <a:xfrm>
                <a:off x="3790" y="3766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61"/>
              <p:cNvSpPr>
                <a:spLocks/>
              </p:cNvSpPr>
              <p:nvPr/>
            </p:nvSpPr>
            <p:spPr bwMode="auto">
              <a:xfrm>
                <a:off x="3722" y="3795"/>
                <a:ext cx="46" cy="45"/>
              </a:xfrm>
              <a:custGeom>
                <a:avLst/>
                <a:gdLst>
                  <a:gd name="T0" fmla="*/ 0 w 46"/>
                  <a:gd name="T1" fmla="*/ 45 h 45"/>
                  <a:gd name="T2" fmla="*/ 46 w 46"/>
                  <a:gd name="T3" fmla="*/ 45 h 45"/>
                  <a:gd name="T4" fmla="*/ 23 w 46"/>
                  <a:gd name="T5" fmla="*/ 0 h 45"/>
                  <a:gd name="T6" fmla="*/ 0 w 46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5">
                    <a:moveTo>
                      <a:pt x="0" y="45"/>
                    </a:moveTo>
                    <a:lnTo>
                      <a:pt x="46" y="45"/>
                    </a:lnTo>
                    <a:lnTo>
                      <a:pt x="23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2"/>
              <p:cNvSpPr>
                <a:spLocks/>
              </p:cNvSpPr>
              <p:nvPr/>
            </p:nvSpPr>
            <p:spPr bwMode="auto">
              <a:xfrm>
                <a:off x="3653" y="3677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3"/>
              <p:cNvSpPr>
                <a:spLocks/>
              </p:cNvSpPr>
              <p:nvPr/>
            </p:nvSpPr>
            <p:spPr bwMode="auto">
              <a:xfrm>
                <a:off x="3653" y="3742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4"/>
              <p:cNvSpPr>
                <a:spLocks/>
              </p:cNvSpPr>
              <p:nvPr/>
            </p:nvSpPr>
            <p:spPr bwMode="auto">
              <a:xfrm>
                <a:off x="3722" y="3725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Oval 65"/>
              <p:cNvSpPr>
                <a:spLocks noChangeArrowheads="1"/>
              </p:cNvSpPr>
              <p:nvPr/>
            </p:nvSpPr>
            <p:spPr bwMode="auto">
              <a:xfrm>
                <a:off x="4151" y="3224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Oval 66"/>
              <p:cNvSpPr>
                <a:spLocks noChangeArrowheads="1"/>
              </p:cNvSpPr>
              <p:nvPr/>
            </p:nvSpPr>
            <p:spPr bwMode="auto">
              <a:xfrm>
                <a:off x="4151" y="3073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Oval 67"/>
              <p:cNvSpPr>
                <a:spLocks noChangeArrowheads="1"/>
              </p:cNvSpPr>
              <p:nvPr/>
            </p:nvSpPr>
            <p:spPr bwMode="auto">
              <a:xfrm>
                <a:off x="4151" y="2978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Oval 68"/>
              <p:cNvSpPr>
                <a:spLocks noChangeArrowheads="1"/>
              </p:cNvSpPr>
              <p:nvPr/>
            </p:nvSpPr>
            <p:spPr bwMode="auto">
              <a:xfrm>
                <a:off x="4151" y="3306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Oval 69"/>
              <p:cNvSpPr>
                <a:spLocks noChangeArrowheads="1"/>
              </p:cNvSpPr>
              <p:nvPr/>
            </p:nvSpPr>
            <p:spPr bwMode="auto">
              <a:xfrm>
                <a:off x="4220" y="3367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Oval 70"/>
              <p:cNvSpPr>
                <a:spLocks noChangeArrowheads="1"/>
              </p:cNvSpPr>
              <p:nvPr/>
            </p:nvSpPr>
            <p:spPr bwMode="auto">
              <a:xfrm>
                <a:off x="4151" y="3389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71"/>
              <p:cNvSpPr>
                <a:spLocks/>
              </p:cNvSpPr>
              <p:nvPr/>
            </p:nvSpPr>
            <p:spPr bwMode="auto">
              <a:xfrm>
                <a:off x="4512" y="3300"/>
                <a:ext cx="45" cy="46"/>
              </a:xfrm>
              <a:custGeom>
                <a:avLst/>
                <a:gdLst>
                  <a:gd name="T0" fmla="*/ 0 w 45"/>
                  <a:gd name="T1" fmla="*/ 46 h 46"/>
                  <a:gd name="T2" fmla="*/ 45 w 45"/>
                  <a:gd name="T3" fmla="*/ 46 h 46"/>
                  <a:gd name="T4" fmla="*/ 22 w 45"/>
                  <a:gd name="T5" fmla="*/ 0 h 46"/>
                  <a:gd name="T6" fmla="*/ 0 w 45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6">
                    <a:moveTo>
                      <a:pt x="0" y="46"/>
                    </a:moveTo>
                    <a:lnTo>
                      <a:pt x="45" y="46"/>
                    </a:lnTo>
                    <a:lnTo>
                      <a:pt x="22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2"/>
              <p:cNvSpPr>
                <a:spLocks/>
              </p:cNvSpPr>
              <p:nvPr/>
            </p:nvSpPr>
            <p:spPr bwMode="auto">
              <a:xfrm>
                <a:off x="4580" y="3330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73"/>
              <p:cNvSpPr>
                <a:spLocks/>
              </p:cNvSpPr>
              <p:nvPr/>
            </p:nvSpPr>
            <p:spPr bwMode="auto">
              <a:xfrm>
                <a:off x="4649" y="3141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74"/>
              <p:cNvSpPr>
                <a:spLocks/>
              </p:cNvSpPr>
              <p:nvPr/>
            </p:nvSpPr>
            <p:spPr bwMode="auto">
              <a:xfrm>
                <a:off x="4580" y="3210"/>
                <a:ext cx="46" cy="45"/>
              </a:xfrm>
              <a:custGeom>
                <a:avLst/>
                <a:gdLst>
                  <a:gd name="T0" fmla="*/ 0 w 46"/>
                  <a:gd name="T1" fmla="*/ 45 h 45"/>
                  <a:gd name="T2" fmla="*/ 46 w 46"/>
                  <a:gd name="T3" fmla="*/ 45 h 45"/>
                  <a:gd name="T4" fmla="*/ 23 w 46"/>
                  <a:gd name="T5" fmla="*/ 0 h 45"/>
                  <a:gd name="T6" fmla="*/ 0 w 46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5">
                    <a:moveTo>
                      <a:pt x="0" y="45"/>
                    </a:moveTo>
                    <a:lnTo>
                      <a:pt x="46" y="45"/>
                    </a:lnTo>
                    <a:lnTo>
                      <a:pt x="23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75"/>
              <p:cNvSpPr>
                <a:spLocks/>
              </p:cNvSpPr>
              <p:nvPr/>
            </p:nvSpPr>
            <p:spPr bwMode="auto">
              <a:xfrm>
                <a:off x="4580" y="3548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51" name="Gruppieren 350"/>
          <p:cNvGrpSpPr/>
          <p:nvPr/>
        </p:nvGrpSpPr>
        <p:grpSpPr>
          <a:xfrm>
            <a:off x="5897461" y="525266"/>
            <a:ext cx="3259242" cy="1979997"/>
            <a:chOff x="5897461" y="520659"/>
            <a:chExt cx="3259242" cy="1979997"/>
          </a:xfrm>
        </p:grpSpPr>
        <p:grpSp>
          <p:nvGrpSpPr>
            <p:cNvPr id="343" name="Gruppieren 342"/>
            <p:cNvGrpSpPr/>
            <p:nvPr/>
          </p:nvGrpSpPr>
          <p:grpSpPr>
            <a:xfrm>
              <a:off x="5897461" y="524490"/>
              <a:ext cx="3259242" cy="1654177"/>
              <a:chOff x="5897461" y="524490"/>
              <a:chExt cx="3259242" cy="1654177"/>
            </a:xfrm>
          </p:grpSpPr>
          <p:pic>
            <p:nvPicPr>
              <p:cNvPr id="82" name="Grafik 8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897461" y="524490"/>
                <a:ext cx="3253905" cy="1654177"/>
              </a:xfrm>
              <a:prstGeom prst="rect">
                <a:avLst/>
              </a:prstGeom>
            </p:spPr>
          </p:pic>
          <p:sp>
            <p:nvSpPr>
              <p:cNvPr id="342" name="Rechteck 341"/>
              <p:cNvSpPr/>
              <p:nvPr/>
            </p:nvSpPr>
            <p:spPr>
              <a:xfrm>
                <a:off x="8448347" y="653144"/>
                <a:ext cx="708356" cy="5155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" name="Gruppieren 82"/>
            <p:cNvGrpSpPr/>
            <p:nvPr/>
          </p:nvGrpSpPr>
          <p:grpSpPr>
            <a:xfrm>
              <a:off x="7597658" y="520659"/>
              <a:ext cx="485926" cy="246221"/>
              <a:chOff x="7053070" y="3129960"/>
              <a:chExt cx="656111" cy="332454"/>
            </a:xfrm>
          </p:grpSpPr>
          <p:sp>
            <p:nvSpPr>
              <p:cNvPr id="84" name="Textfeld 83">
                <a:extLst>
                  <a:ext uri="{FF2B5EF4-FFF2-40B4-BE49-F238E27FC236}">
                    <a16:creationId xmlns="" xmlns:a16="http://schemas.microsoft.com/office/drawing/2014/main" id="{7C0BFABC-2CA6-4A33-8FD7-542637EAC155}"/>
                  </a:ext>
                </a:extLst>
              </p:cNvPr>
              <p:cNvSpPr txBox="1"/>
              <p:nvPr/>
            </p:nvSpPr>
            <p:spPr>
              <a:xfrm>
                <a:off x="7125286" y="3129960"/>
                <a:ext cx="493922" cy="3324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000" dirty="0" err="1" smtClean="0"/>
                  <a:t>n.s</a:t>
                </a:r>
                <a:r>
                  <a:rPr lang="de-DE" sz="1000" dirty="0" smtClean="0"/>
                  <a:t>.</a:t>
                </a:r>
                <a:endParaRPr lang="de-DE" sz="1000" dirty="0"/>
              </a:p>
            </p:txBody>
          </p:sp>
          <p:cxnSp>
            <p:nvCxnSpPr>
              <p:cNvPr id="85" name="Gerader Verbinder 84">
                <a:extLst>
                  <a:ext uri="{FF2B5EF4-FFF2-40B4-BE49-F238E27FC236}">
                    <a16:creationId xmlns="" xmlns:a16="http://schemas.microsoft.com/office/drawing/2014/main" id="{3D1947CB-DBB4-4A27-A65B-79EFB177254D}"/>
                  </a:ext>
                </a:extLst>
              </p:cNvPr>
              <p:cNvCxnSpPr/>
              <p:nvPr/>
            </p:nvCxnSpPr>
            <p:spPr>
              <a:xfrm>
                <a:off x="7053070" y="3429000"/>
                <a:ext cx="65611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6" name="Grafik 8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15743" y="2152987"/>
              <a:ext cx="2027317" cy="347669"/>
            </a:xfrm>
            <a:prstGeom prst="rect">
              <a:avLst/>
            </a:prstGeom>
          </p:spPr>
        </p:pic>
        <p:grpSp>
          <p:nvGrpSpPr>
            <p:cNvPr id="87" name="Group 78"/>
            <p:cNvGrpSpPr>
              <a:grpSpLocks noChangeAspect="1"/>
            </p:cNvGrpSpPr>
            <p:nvPr/>
          </p:nvGrpSpPr>
          <p:grpSpPr bwMode="auto">
            <a:xfrm>
              <a:off x="6231210" y="525514"/>
              <a:ext cx="2188028" cy="1654248"/>
              <a:chOff x="5820" y="2533"/>
              <a:chExt cx="1861" cy="1407"/>
            </a:xfrm>
          </p:grpSpPr>
          <p:sp>
            <p:nvSpPr>
              <p:cNvPr id="89" name="Rectangle 79"/>
              <p:cNvSpPr>
                <a:spLocks noChangeArrowheads="1"/>
              </p:cNvSpPr>
              <p:nvPr/>
            </p:nvSpPr>
            <p:spPr bwMode="auto">
              <a:xfrm>
                <a:off x="5820" y="2533"/>
                <a:ext cx="1861" cy="1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Rectangle 80"/>
              <p:cNvSpPr>
                <a:spLocks noChangeArrowheads="1"/>
              </p:cNvSpPr>
              <p:nvPr/>
            </p:nvSpPr>
            <p:spPr bwMode="auto">
              <a:xfrm>
                <a:off x="5906" y="2694"/>
                <a:ext cx="1717" cy="1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Line 82"/>
              <p:cNvSpPr>
                <a:spLocks noChangeShapeType="1"/>
              </p:cNvSpPr>
              <p:nvPr/>
            </p:nvSpPr>
            <p:spPr bwMode="auto">
              <a:xfrm>
                <a:off x="6121" y="3841"/>
                <a:ext cx="0" cy="32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Line 83"/>
              <p:cNvSpPr>
                <a:spLocks noChangeShapeType="1"/>
              </p:cNvSpPr>
              <p:nvPr/>
            </p:nvSpPr>
            <p:spPr bwMode="auto">
              <a:xfrm>
                <a:off x="6550" y="3841"/>
                <a:ext cx="0" cy="32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Line 87"/>
              <p:cNvSpPr>
                <a:spLocks noChangeShapeType="1"/>
              </p:cNvSpPr>
              <p:nvPr/>
            </p:nvSpPr>
            <p:spPr bwMode="auto">
              <a:xfrm flipH="1">
                <a:off x="5873" y="3841"/>
                <a:ext cx="33" cy="0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Oval 92"/>
              <p:cNvSpPr>
                <a:spLocks noChangeArrowheads="1"/>
              </p:cNvSpPr>
              <p:nvPr/>
            </p:nvSpPr>
            <p:spPr bwMode="auto">
              <a:xfrm>
                <a:off x="6063" y="3818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Oval 93"/>
              <p:cNvSpPr>
                <a:spLocks noChangeArrowheads="1"/>
              </p:cNvSpPr>
              <p:nvPr/>
            </p:nvSpPr>
            <p:spPr bwMode="auto">
              <a:xfrm>
                <a:off x="6098" y="3818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Oval 94"/>
              <p:cNvSpPr>
                <a:spLocks noChangeArrowheads="1"/>
              </p:cNvSpPr>
              <p:nvPr/>
            </p:nvSpPr>
            <p:spPr bwMode="auto">
              <a:xfrm>
                <a:off x="6166" y="3818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Oval 95"/>
              <p:cNvSpPr>
                <a:spLocks noChangeArrowheads="1"/>
              </p:cNvSpPr>
              <p:nvPr/>
            </p:nvSpPr>
            <p:spPr bwMode="auto">
              <a:xfrm>
                <a:off x="6029" y="3818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Oval 96"/>
              <p:cNvSpPr>
                <a:spLocks noChangeArrowheads="1"/>
              </p:cNvSpPr>
              <p:nvPr/>
            </p:nvSpPr>
            <p:spPr bwMode="auto">
              <a:xfrm>
                <a:off x="6132" y="3818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97"/>
              <p:cNvSpPr>
                <a:spLocks/>
              </p:cNvSpPr>
              <p:nvPr/>
            </p:nvSpPr>
            <p:spPr bwMode="auto">
              <a:xfrm>
                <a:off x="6493" y="3818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98"/>
              <p:cNvSpPr>
                <a:spLocks/>
              </p:cNvSpPr>
              <p:nvPr/>
            </p:nvSpPr>
            <p:spPr bwMode="auto">
              <a:xfrm>
                <a:off x="6527" y="3818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99"/>
              <p:cNvSpPr>
                <a:spLocks/>
              </p:cNvSpPr>
              <p:nvPr/>
            </p:nvSpPr>
            <p:spPr bwMode="auto">
              <a:xfrm>
                <a:off x="6596" y="3818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100"/>
              <p:cNvSpPr>
                <a:spLocks/>
              </p:cNvSpPr>
              <p:nvPr/>
            </p:nvSpPr>
            <p:spPr bwMode="auto">
              <a:xfrm>
                <a:off x="6458" y="3818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101"/>
              <p:cNvSpPr>
                <a:spLocks/>
              </p:cNvSpPr>
              <p:nvPr/>
            </p:nvSpPr>
            <p:spPr bwMode="auto">
              <a:xfrm>
                <a:off x="6562" y="3818"/>
                <a:ext cx="45" cy="46"/>
              </a:xfrm>
              <a:custGeom>
                <a:avLst/>
                <a:gdLst>
                  <a:gd name="T0" fmla="*/ 0 w 45"/>
                  <a:gd name="T1" fmla="*/ 46 h 46"/>
                  <a:gd name="T2" fmla="*/ 45 w 45"/>
                  <a:gd name="T3" fmla="*/ 46 h 46"/>
                  <a:gd name="T4" fmla="*/ 22 w 45"/>
                  <a:gd name="T5" fmla="*/ 0 h 46"/>
                  <a:gd name="T6" fmla="*/ 0 w 45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6">
                    <a:moveTo>
                      <a:pt x="0" y="46"/>
                    </a:moveTo>
                    <a:lnTo>
                      <a:pt x="45" y="46"/>
                    </a:lnTo>
                    <a:lnTo>
                      <a:pt x="22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Oval 102"/>
              <p:cNvSpPr>
                <a:spLocks noChangeArrowheads="1"/>
              </p:cNvSpPr>
              <p:nvPr/>
            </p:nvSpPr>
            <p:spPr bwMode="auto">
              <a:xfrm>
                <a:off x="6957" y="3710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Oval 103"/>
              <p:cNvSpPr>
                <a:spLocks noChangeArrowheads="1"/>
              </p:cNvSpPr>
              <p:nvPr/>
            </p:nvSpPr>
            <p:spPr bwMode="auto">
              <a:xfrm>
                <a:off x="6888" y="3249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Oval 104"/>
              <p:cNvSpPr>
                <a:spLocks noChangeArrowheads="1"/>
              </p:cNvSpPr>
              <p:nvPr/>
            </p:nvSpPr>
            <p:spPr bwMode="auto">
              <a:xfrm>
                <a:off x="6957" y="3060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Oval 105"/>
              <p:cNvSpPr>
                <a:spLocks noChangeArrowheads="1"/>
              </p:cNvSpPr>
              <p:nvPr/>
            </p:nvSpPr>
            <p:spPr bwMode="auto">
              <a:xfrm>
                <a:off x="6957" y="3289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Oval 106"/>
              <p:cNvSpPr>
                <a:spLocks noChangeArrowheads="1"/>
              </p:cNvSpPr>
              <p:nvPr/>
            </p:nvSpPr>
            <p:spPr bwMode="auto">
              <a:xfrm>
                <a:off x="7025" y="3239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107"/>
              <p:cNvSpPr>
                <a:spLocks/>
              </p:cNvSpPr>
              <p:nvPr/>
            </p:nvSpPr>
            <p:spPr bwMode="auto">
              <a:xfrm>
                <a:off x="7386" y="3612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08"/>
              <p:cNvSpPr>
                <a:spLocks/>
              </p:cNvSpPr>
              <p:nvPr/>
            </p:nvSpPr>
            <p:spPr bwMode="auto">
              <a:xfrm>
                <a:off x="7386" y="2959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09"/>
              <p:cNvSpPr>
                <a:spLocks/>
              </p:cNvSpPr>
              <p:nvPr/>
            </p:nvSpPr>
            <p:spPr bwMode="auto">
              <a:xfrm>
                <a:off x="7386" y="2812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110"/>
              <p:cNvSpPr>
                <a:spLocks/>
              </p:cNvSpPr>
              <p:nvPr/>
            </p:nvSpPr>
            <p:spPr bwMode="auto">
              <a:xfrm>
                <a:off x="7317" y="3011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11"/>
              <p:cNvSpPr>
                <a:spLocks/>
              </p:cNvSpPr>
              <p:nvPr/>
            </p:nvSpPr>
            <p:spPr bwMode="auto">
              <a:xfrm>
                <a:off x="7386" y="3050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56" name="Gruppieren 455"/>
          <p:cNvGrpSpPr/>
          <p:nvPr/>
        </p:nvGrpSpPr>
        <p:grpSpPr>
          <a:xfrm>
            <a:off x="3180176" y="2556034"/>
            <a:ext cx="3547638" cy="1980000"/>
            <a:chOff x="3180176" y="2621724"/>
            <a:chExt cx="3547638" cy="1980000"/>
          </a:xfrm>
        </p:grpSpPr>
        <p:grpSp>
          <p:nvGrpSpPr>
            <p:cNvPr id="347" name="Gruppieren 346"/>
            <p:cNvGrpSpPr/>
            <p:nvPr/>
          </p:nvGrpSpPr>
          <p:grpSpPr>
            <a:xfrm>
              <a:off x="3180176" y="2621724"/>
              <a:ext cx="3547638" cy="1679633"/>
              <a:chOff x="3180176" y="2621724"/>
              <a:chExt cx="3547638" cy="1679633"/>
            </a:xfrm>
          </p:grpSpPr>
          <p:pic>
            <p:nvPicPr>
              <p:cNvPr id="152" name="Grafik 151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180176" y="2621724"/>
                <a:ext cx="3547638" cy="1679633"/>
              </a:xfrm>
              <a:prstGeom prst="rect">
                <a:avLst/>
              </a:prstGeom>
            </p:spPr>
          </p:pic>
          <p:sp>
            <p:nvSpPr>
              <p:cNvPr id="346" name="Rechteck 345"/>
              <p:cNvSpPr/>
              <p:nvPr/>
            </p:nvSpPr>
            <p:spPr>
              <a:xfrm>
                <a:off x="5868837" y="2735172"/>
                <a:ext cx="851315" cy="5155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uppieren 152"/>
            <p:cNvGrpSpPr/>
            <p:nvPr/>
          </p:nvGrpSpPr>
          <p:grpSpPr>
            <a:xfrm>
              <a:off x="5053175" y="2746710"/>
              <a:ext cx="493404" cy="246221"/>
              <a:chOff x="7053070" y="3129960"/>
              <a:chExt cx="656111" cy="327416"/>
            </a:xfrm>
          </p:grpSpPr>
          <p:sp>
            <p:nvSpPr>
              <p:cNvPr id="154" name="Textfeld 153">
                <a:extLst>
                  <a:ext uri="{FF2B5EF4-FFF2-40B4-BE49-F238E27FC236}">
                    <a16:creationId xmlns="" xmlns:a16="http://schemas.microsoft.com/office/drawing/2014/main" id="{7C0BFABC-2CA6-4A33-8FD7-542637EAC155}"/>
                  </a:ext>
                </a:extLst>
              </p:cNvPr>
              <p:cNvSpPr txBox="1"/>
              <p:nvPr/>
            </p:nvSpPr>
            <p:spPr>
              <a:xfrm>
                <a:off x="7125286" y="3129960"/>
                <a:ext cx="486436" cy="3274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000" dirty="0" err="1" smtClean="0"/>
                  <a:t>n.s</a:t>
                </a:r>
                <a:r>
                  <a:rPr lang="de-DE" sz="1000" dirty="0" smtClean="0"/>
                  <a:t>.</a:t>
                </a:r>
                <a:endParaRPr lang="de-DE" sz="1000" dirty="0"/>
              </a:p>
            </p:txBody>
          </p:sp>
          <p:cxnSp>
            <p:nvCxnSpPr>
              <p:cNvPr id="155" name="Gerader Verbinder 154">
                <a:extLst>
                  <a:ext uri="{FF2B5EF4-FFF2-40B4-BE49-F238E27FC236}">
                    <a16:creationId xmlns="" xmlns:a16="http://schemas.microsoft.com/office/drawing/2014/main" id="{3D1947CB-DBB4-4A27-A65B-79EFB177254D}"/>
                  </a:ext>
                </a:extLst>
              </p:cNvPr>
              <p:cNvCxnSpPr/>
              <p:nvPr/>
            </p:nvCxnSpPr>
            <p:spPr>
              <a:xfrm>
                <a:off x="7053070" y="3429000"/>
                <a:ext cx="65611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56" name="Grafik 15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7097" y="4248705"/>
              <a:ext cx="2058517" cy="353019"/>
            </a:xfrm>
            <a:prstGeom prst="rect">
              <a:avLst/>
            </a:prstGeom>
          </p:spPr>
        </p:pic>
        <p:grpSp>
          <p:nvGrpSpPr>
            <p:cNvPr id="157" name="Group 53"/>
            <p:cNvGrpSpPr>
              <a:grpSpLocks noChangeAspect="1"/>
            </p:cNvGrpSpPr>
            <p:nvPr/>
          </p:nvGrpSpPr>
          <p:grpSpPr bwMode="auto">
            <a:xfrm>
              <a:off x="3648831" y="2624491"/>
              <a:ext cx="2221701" cy="1679704"/>
              <a:chOff x="3176" y="2265"/>
              <a:chExt cx="1861" cy="1407"/>
            </a:xfrm>
          </p:grpSpPr>
          <p:sp>
            <p:nvSpPr>
              <p:cNvPr id="159" name="Rectangle 54"/>
              <p:cNvSpPr>
                <a:spLocks noChangeArrowheads="1"/>
              </p:cNvSpPr>
              <p:nvPr/>
            </p:nvSpPr>
            <p:spPr bwMode="auto">
              <a:xfrm>
                <a:off x="3176" y="2265"/>
                <a:ext cx="1861" cy="1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Rectangle 55"/>
              <p:cNvSpPr>
                <a:spLocks noChangeArrowheads="1"/>
              </p:cNvSpPr>
              <p:nvPr/>
            </p:nvSpPr>
            <p:spPr bwMode="auto">
              <a:xfrm>
                <a:off x="3262" y="2426"/>
                <a:ext cx="1717" cy="1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Oval 66"/>
              <p:cNvSpPr>
                <a:spLocks noChangeArrowheads="1"/>
              </p:cNvSpPr>
              <p:nvPr/>
            </p:nvSpPr>
            <p:spPr bwMode="auto">
              <a:xfrm>
                <a:off x="3394" y="3491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Oval 67"/>
              <p:cNvSpPr>
                <a:spLocks noChangeArrowheads="1"/>
              </p:cNvSpPr>
              <p:nvPr/>
            </p:nvSpPr>
            <p:spPr bwMode="auto">
              <a:xfrm>
                <a:off x="3531" y="349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Oval 68"/>
              <p:cNvSpPr>
                <a:spLocks noChangeArrowheads="1"/>
              </p:cNvSpPr>
              <p:nvPr/>
            </p:nvSpPr>
            <p:spPr bwMode="auto">
              <a:xfrm>
                <a:off x="3462" y="3506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Oval 69"/>
              <p:cNvSpPr>
                <a:spLocks noChangeArrowheads="1"/>
              </p:cNvSpPr>
              <p:nvPr/>
            </p:nvSpPr>
            <p:spPr bwMode="auto">
              <a:xfrm>
                <a:off x="3497" y="3471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Oval 70"/>
              <p:cNvSpPr>
                <a:spLocks noChangeArrowheads="1"/>
              </p:cNvSpPr>
              <p:nvPr/>
            </p:nvSpPr>
            <p:spPr bwMode="auto">
              <a:xfrm>
                <a:off x="3394" y="3432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Oval 71"/>
              <p:cNvSpPr>
                <a:spLocks noChangeArrowheads="1"/>
              </p:cNvSpPr>
              <p:nvPr/>
            </p:nvSpPr>
            <p:spPr bwMode="auto">
              <a:xfrm>
                <a:off x="3462" y="3436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Oval 72"/>
              <p:cNvSpPr>
                <a:spLocks noChangeArrowheads="1"/>
              </p:cNvSpPr>
              <p:nvPr/>
            </p:nvSpPr>
            <p:spPr bwMode="auto">
              <a:xfrm>
                <a:off x="3428" y="3403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Oval 73"/>
              <p:cNvSpPr>
                <a:spLocks noChangeArrowheads="1"/>
              </p:cNvSpPr>
              <p:nvPr/>
            </p:nvSpPr>
            <p:spPr bwMode="auto">
              <a:xfrm>
                <a:off x="3531" y="3425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74"/>
              <p:cNvSpPr>
                <a:spLocks/>
              </p:cNvSpPr>
              <p:nvPr/>
            </p:nvSpPr>
            <p:spPr bwMode="auto">
              <a:xfrm>
                <a:off x="3870" y="3495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75"/>
              <p:cNvSpPr>
                <a:spLocks/>
              </p:cNvSpPr>
              <p:nvPr/>
            </p:nvSpPr>
            <p:spPr bwMode="auto">
              <a:xfrm>
                <a:off x="3767" y="3506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76"/>
              <p:cNvSpPr>
                <a:spLocks/>
              </p:cNvSpPr>
              <p:nvPr/>
            </p:nvSpPr>
            <p:spPr bwMode="auto">
              <a:xfrm>
                <a:off x="3835" y="3535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77"/>
              <p:cNvSpPr>
                <a:spLocks/>
              </p:cNvSpPr>
              <p:nvPr/>
            </p:nvSpPr>
            <p:spPr bwMode="auto">
              <a:xfrm>
                <a:off x="3801" y="3490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78"/>
              <p:cNvSpPr>
                <a:spLocks/>
              </p:cNvSpPr>
              <p:nvPr/>
            </p:nvSpPr>
            <p:spPr bwMode="auto">
              <a:xfrm>
                <a:off x="3904" y="3507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79"/>
              <p:cNvSpPr>
                <a:spLocks/>
              </p:cNvSpPr>
              <p:nvPr/>
            </p:nvSpPr>
            <p:spPr bwMode="auto">
              <a:xfrm>
                <a:off x="3835" y="3445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80"/>
              <p:cNvSpPr>
                <a:spLocks/>
              </p:cNvSpPr>
              <p:nvPr/>
            </p:nvSpPr>
            <p:spPr bwMode="auto">
              <a:xfrm>
                <a:off x="3904" y="3392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81"/>
              <p:cNvSpPr>
                <a:spLocks/>
              </p:cNvSpPr>
              <p:nvPr/>
            </p:nvSpPr>
            <p:spPr bwMode="auto">
              <a:xfrm>
                <a:off x="3767" y="3422"/>
                <a:ext cx="46" cy="45"/>
              </a:xfrm>
              <a:custGeom>
                <a:avLst/>
                <a:gdLst>
                  <a:gd name="T0" fmla="*/ 0 w 46"/>
                  <a:gd name="T1" fmla="*/ 45 h 45"/>
                  <a:gd name="T2" fmla="*/ 46 w 46"/>
                  <a:gd name="T3" fmla="*/ 45 h 45"/>
                  <a:gd name="T4" fmla="*/ 23 w 46"/>
                  <a:gd name="T5" fmla="*/ 0 h 45"/>
                  <a:gd name="T6" fmla="*/ 0 w 46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5">
                    <a:moveTo>
                      <a:pt x="0" y="45"/>
                    </a:moveTo>
                    <a:lnTo>
                      <a:pt x="46" y="45"/>
                    </a:lnTo>
                    <a:lnTo>
                      <a:pt x="23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Oval 82"/>
              <p:cNvSpPr>
                <a:spLocks noChangeArrowheads="1"/>
              </p:cNvSpPr>
              <p:nvPr/>
            </p:nvSpPr>
            <p:spPr bwMode="auto">
              <a:xfrm>
                <a:off x="4427" y="3129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Oval 83"/>
              <p:cNvSpPr>
                <a:spLocks noChangeArrowheads="1"/>
              </p:cNvSpPr>
              <p:nvPr/>
            </p:nvSpPr>
            <p:spPr bwMode="auto">
              <a:xfrm>
                <a:off x="4358" y="3159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Oval 84"/>
              <p:cNvSpPr>
                <a:spLocks noChangeArrowheads="1"/>
              </p:cNvSpPr>
              <p:nvPr/>
            </p:nvSpPr>
            <p:spPr bwMode="auto">
              <a:xfrm>
                <a:off x="4290" y="3137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Oval 85"/>
              <p:cNvSpPr>
                <a:spLocks noChangeArrowheads="1"/>
              </p:cNvSpPr>
              <p:nvPr/>
            </p:nvSpPr>
            <p:spPr bwMode="auto">
              <a:xfrm>
                <a:off x="4358" y="3072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Oval 86"/>
              <p:cNvSpPr>
                <a:spLocks noChangeArrowheads="1"/>
              </p:cNvSpPr>
              <p:nvPr/>
            </p:nvSpPr>
            <p:spPr bwMode="auto">
              <a:xfrm>
                <a:off x="4427" y="307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Oval 87"/>
              <p:cNvSpPr>
                <a:spLocks noChangeArrowheads="1"/>
              </p:cNvSpPr>
              <p:nvPr/>
            </p:nvSpPr>
            <p:spPr bwMode="auto">
              <a:xfrm>
                <a:off x="4358" y="3400"/>
                <a:ext cx="46" cy="45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Oval 88"/>
              <p:cNvSpPr>
                <a:spLocks noChangeArrowheads="1"/>
              </p:cNvSpPr>
              <p:nvPr/>
            </p:nvSpPr>
            <p:spPr bwMode="auto">
              <a:xfrm>
                <a:off x="4427" y="3392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89"/>
              <p:cNvSpPr>
                <a:spLocks/>
              </p:cNvSpPr>
              <p:nvPr/>
            </p:nvSpPr>
            <p:spPr bwMode="auto">
              <a:xfrm>
                <a:off x="4732" y="3253"/>
                <a:ext cx="45" cy="46"/>
              </a:xfrm>
              <a:custGeom>
                <a:avLst/>
                <a:gdLst>
                  <a:gd name="T0" fmla="*/ 0 w 45"/>
                  <a:gd name="T1" fmla="*/ 46 h 46"/>
                  <a:gd name="T2" fmla="*/ 45 w 45"/>
                  <a:gd name="T3" fmla="*/ 46 h 46"/>
                  <a:gd name="T4" fmla="*/ 23 w 45"/>
                  <a:gd name="T5" fmla="*/ 0 h 46"/>
                  <a:gd name="T6" fmla="*/ 0 w 45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6">
                    <a:moveTo>
                      <a:pt x="0" y="46"/>
                    </a:moveTo>
                    <a:lnTo>
                      <a:pt x="45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90"/>
              <p:cNvSpPr>
                <a:spLocks/>
              </p:cNvSpPr>
              <p:nvPr/>
            </p:nvSpPr>
            <p:spPr bwMode="auto">
              <a:xfrm>
                <a:off x="4732" y="2762"/>
                <a:ext cx="45" cy="46"/>
              </a:xfrm>
              <a:custGeom>
                <a:avLst/>
                <a:gdLst>
                  <a:gd name="T0" fmla="*/ 0 w 45"/>
                  <a:gd name="T1" fmla="*/ 46 h 46"/>
                  <a:gd name="T2" fmla="*/ 45 w 45"/>
                  <a:gd name="T3" fmla="*/ 46 h 46"/>
                  <a:gd name="T4" fmla="*/ 23 w 45"/>
                  <a:gd name="T5" fmla="*/ 0 h 46"/>
                  <a:gd name="T6" fmla="*/ 0 w 45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6">
                    <a:moveTo>
                      <a:pt x="0" y="46"/>
                    </a:moveTo>
                    <a:lnTo>
                      <a:pt x="45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91"/>
              <p:cNvSpPr>
                <a:spLocks/>
              </p:cNvSpPr>
              <p:nvPr/>
            </p:nvSpPr>
            <p:spPr bwMode="auto">
              <a:xfrm>
                <a:off x="4732" y="3106"/>
                <a:ext cx="45" cy="46"/>
              </a:xfrm>
              <a:custGeom>
                <a:avLst/>
                <a:gdLst>
                  <a:gd name="T0" fmla="*/ 0 w 45"/>
                  <a:gd name="T1" fmla="*/ 46 h 46"/>
                  <a:gd name="T2" fmla="*/ 45 w 45"/>
                  <a:gd name="T3" fmla="*/ 46 h 46"/>
                  <a:gd name="T4" fmla="*/ 23 w 45"/>
                  <a:gd name="T5" fmla="*/ 0 h 46"/>
                  <a:gd name="T6" fmla="*/ 0 w 45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6">
                    <a:moveTo>
                      <a:pt x="0" y="46"/>
                    </a:moveTo>
                    <a:lnTo>
                      <a:pt x="45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92"/>
              <p:cNvSpPr>
                <a:spLocks/>
              </p:cNvSpPr>
              <p:nvPr/>
            </p:nvSpPr>
            <p:spPr bwMode="auto">
              <a:xfrm>
                <a:off x="4800" y="3037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93"/>
              <p:cNvSpPr>
                <a:spLocks/>
              </p:cNvSpPr>
              <p:nvPr/>
            </p:nvSpPr>
            <p:spPr bwMode="auto">
              <a:xfrm>
                <a:off x="4663" y="3093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94"/>
              <p:cNvSpPr>
                <a:spLocks/>
              </p:cNvSpPr>
              <p:nvPr/>
            </p:nvSpPr>
            <p:spPr bwMode="auto">
              <a:xfrm>
                <a:off x="4732" y="2873"/>
                <a:ext cx="45" cy="46"/>
              </a:xfrm>
              <a:custGeom>
                <a:avLst/>
                <a:gdLst>
                  <a:gd name="T0" fmla="*/ 0 w 45"/>
                  <a:gd name="T1" fmla="*/ 46 h 46"/>
                  <a:gd name="T2" fmla="*/ 45 w 45"/>
                  <a:gd name="T3" fmla="*/ 46 h 46"/>
                  <a:gd name="T4" fmla="*/ 23 w 45"/>
                  <a:gd name="T5" fmla="*/ 0 h 46"/>
                  <a:gd name="T6" fmla="*/ 0 w 45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6">
                    <a:moveTo>
                      <a:pt x="0" y="46"/>
                    </a:moveTo>
                    <a:lnTo>
                      <a:pt x="45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95"/>
              <p:cNvSpPr>
                <a:spLocks/>
              </p:cNvSpPr>
              <p:nvPr/>
            </p:nvSpPr>
            <p:spPr bwMode="auto">
              <a:xfrm>
                <a:off x="4732" y="2959"/>
                <a:ext cx="45" cy="46"/>
              </a:xfrm>
              <a:custGeom>
                <a:avLst/>
                <a:gdLst>
                  <a:gd name="T0" fmla="*/ 0 w 45"/>
                  <a:gd name="T1" fmla="*/ 46 h 46"/>
                  <a:gd name="T2" fmla="*/ 45 w 45"/>
                  <a:gd name="T3" fmla="*/ 46 h 46"/>
                  <a:gd name="T4" fmla="*/ 23 w 45"/>
                  <a:gd name="T5" fmla="*/ 0 h 46"/>
                  <a:gd name="T6" fmla="*/ 0 w 45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46">
                    <a:moveTo>
                      <a:pt x="0" y="46"/>
                    </a:moveTo>
                    <a:lnTo>
                      <a:pt x="45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50" name="Gruppieren 349"/>
          <p:cNvGrpSpPr/>
          <p:nvPr/>
        </p:nvGrpSpPr>
        <p:grpSpPr>
          <a:xfrm>
            <a:off x="5931363" y="2556034"/>
            <a:ext cx="3392742" cy="1980000"/>
            <a:chOff x="6005673" y="2575239"/>
            <a:chExt cx="3392742" cy="1980000"/>
          </a:xfrm>
        </p:grpSpPr>
        <p:grpSp>
          <p:nvGrpSpPr>
            <p:cNvPr id="349" name="Gruppieren 348"/>
            <p:cNvGrpSpPr/>
            <p:nvPr/>
          </p:nvGrpSpPr>
          <p:grpSpPr>
            <a:xfrm>
              <a:off x="6005673" y="2575239"/>
              <a:ext cx="3392742" cy="1670018"/>
              <a:chOff x="6005673" y="2575239"/>
              <a:chExt cx="3392742" cy="1670018"/>
            </a:xfrm>
          </p:grpSpPr>
          <p:pic>
            <p:nvPicPr>
              <p:cNvPr id="191" name="Grafik 190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05673" y="2575239"/>
                <a:ext cx="3392742" cy="1670018"/>
              </a:xfrm>
              <a:prstGeom prst="rect">
                <a:avLst/>
              </a:prstGeom>
            </p:spPr>
          </p:pic>
          <p:sp>
            <p:nvSpPr>
              <p:cNvPr id="348" name="Rechteck 347"/>
              <p:cNvSpPr/>
              <p:nvPr/>
            </p:nvSpPr>
            <p:spPr>
              <a:xfrm>
                <a:off x="8571023" y="2669269"/>
                <a:ext cx="708356" cy="5155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2" name="Gruppieren 191"/>
            <p:cNvGrpSpPr/>
            <p:nvPr/>
          </p:nvGrpSpPr>
          <p:grpSpPr>
            <a:xfrm>
              <a:off x="7728344" y="2669799"/>
              <a:ext cx="490579" cy="246221"/>
              <a:chOff x="7053070" y="3129960"/>
              <a:chExt cx="656111" cy="329301"/>
            </a:xfrm>
          </p:grpSpPr>
          <p:sp>
            <p:nvSpPr>
              <p:cNvPr id="193" name="Textfeld 192">
                <a:extLst>
                  <a:ext uri="{FF2B5EF4-FFF2-40B4-BE49-F238E27FC236}">
                    <a16:creationId xmlns="" xmlns:a16="http://schemas.microsoft.com/office/drawing/2014/main" id="{7C0BFABC-2CA6-4A33-8FD7-542637EAC155}"/>
                  </a:ext>
                </a:extLst>
              </p:cNvPr>
              <p:cNvSpPr txBox="1"/>
              <p:nvPr/>
            </p:nvSpPr>
            <p:spPr>
              <a:xfrm>
                <a:off x="7125287" y="3129960"/>
                <a:ext cx="489237" cy="3293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000" dirty="0" err="1" smtClean="0"/>
                  <a:t>n.s</a:t>
                </a:r>
                <a:r>
                  <a:rPr lang="de-DE" sz="1000" dirty="0" smtClean="0"/>
                  <a:t>.</a:t>
                </a:r>
                <a:endParaRPr lang="de-DE" sz="1000" dirty="0"/>
              </a:p>
            </p:txBody>
          </p:sp>
          <p:cxnSp>
            <p:nvCxnSpPr>
              <p:cNvPr id="194" name="Gerader Verbinder 193">
                <a:extLst>
                  <a:ext uri="{FF2B5EF4-FFF2-40B4-BE49-F238E27FC236}">
                    <a16:creationId xmlns="" xmlns:a16="http://schemas.microsoft.com/office/drawing/2014/main" id="{3D1947CB-DBB4-4A27-A65B-79EFB177254D}"/>
                  </a:ext>
                </a:extLst>
              </p:cNvPr>
              <p:cNvCxnSpPr/>
              <p:nvPr/>
            </p:nvCxnSpPr>
            <p:spPr>
              <a:xfrm>
                <a:off x="7053070" y="3429000"/>
                <a:ext cx="65611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5" name="Grafik 19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0603" y="4204240"/>
              <a:ext cx="2046733" cy="350999"/>
            </a:xfrm>
            <a:prstGeom prst="rect">
              <a:avLst/>
            </a:prstGeom>
          </p:spPr>
        </p:pic>
        <p:grpSp>
          <p:nvGrpSpPr>
            <p:cNvPr id="196" name="Group 98"/>
            <p:cNvGrpSpPr>
              <a:grpSpLocks noChangeAspect="1"/>
            </p:cNvGrpSpPr>
            <p:nvPr/>
          </p:nvGrpSpPr>
          <p:grpSpPr bwMode="auto">
            <a:xfrm>
              <a:off x="6336176" y="2575864"/>
              <a:ext cx="2207796" cy="1670089"/>
              <a:chOff x="6114" y="2366"/>
              <a:chExt cx="1860" cy="1407"/>
            </a:xfrm>
          </p:grpSpPr>
          <p:sp>
            <p:nvSpPr>
              <p:cNvPr id="198" name="Rectangle 99"/>
              <p:cNvSpPr>
                <a:spLocks noChangeArrowheads="1"/>
              </p:cNvSpPr>
              <p:nvPr/>
            </p:nvSpPr>
            <p:spPr bwMode="auto">
              <a:xfrm>
                <a:off x="6114" y="2366"/>
                <a:ext cx="1860" cy="1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Rectangle 100"/>
              <p:cNvSpPr>
                <a:spLocks noChangeArrowheads="1"/>
              </p:cNvSpPr>
              <p:nvPr/>
            </p:nvSpPr>
            <p:spPr bwMode="auto">
              <a:xfrm>
                <a:off x="6200" y="2527"/>
                <a:ext cx="1716" cy="1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Line 102"/>
              <p:cNvSpPr>
                <a:spLocks noChangeShapeType="1"/>
              </p:cNvSpPr>
              <p:nvPr/>
            </p:nvSpPr>
            <p:spPr bwMode="auto">
              <a:xfrm>
                <a:off x="6423" y="3674"/>
                <a:ext cx="0" cy="32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Line 103"/>
              <p:cNvSpPr>
                <a:spLocks noChangeShapeType="1"/>
              </p:cNvSpPr>
              <p:nvPr/>
            </p:nvSpPr>
            <p:spPr bwMode="auto">
              <a:xfrm>
                <a:off x="6796" y="3674"/>
                <a:ext cx="0" cy="32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Oval 112"/>
              <p:cNvSpPr>
                <a:spLocks noChangeArrowheads="1"/>
              </p:cNvSpPr>
              <p:nvPr/>
            </p:nvSpPr>
            <p:spPr bwMode="auto">
              <a:xfrm>
                <a:off x="6297" y="365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Oval 113"/>
              <p:cNvSpPr>
                <a:spLocks noChangeArrowheads="1"/>
              </p:cNvSpPr>
              <p:nvPr/>
            </p:nvSpPr>
            <p:spPr bwMode="auto">
              <a:xfrm>
                <a:off x="6400" y="365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Oval 114"/>
              <p:cNvSpPr>
                <a:spLocks noChangeArrowheads="1"/>
              </p:cNvSpPr>
              <p:nvPr/>
            </p:nvSpPr>
            <p:spPr bwMode="auto">
              <a:xfrm>
                <a:off x="6469" y="365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Oval 115"/>
              <p:cNvSpPr>
                <a:spLocks noChangeArrowheads="1"/>
              </p:cNvSpPr>
              <p:nvPr/>
            </p:nvSpPr>
            <p:spPr bwMode="auto">
              <a:xfrm>
                <a:off x="6331" y="365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Oval 116"/>
              <p:cNvSpPr>
                <a:spLocks noChangeArrowheads="1"/>
              </p:cNvSpPr>
              <p:nvPr/>
            </p:nvSpPr>
            <p:spPr bwMode="auto">
              <a:xfrm>
                <a:off x="6435" y="3651"/>
                <a:ext cx="45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Oval 117"/>
              <p:cNvSpPr>
                <a:spLocks noChangeArrowheads="1"/>
              </p:cNvSpPr>
              <p:nvPr/>
            </p:nvSpPr>
            <p:spPr bwMode="auto">
              <a:xfrm>
                <a:off x="6366" y="365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Oval 118"/>
              <p:cNvSpPr>
                <a:spLocks noChangeArrowheads="1"/>
              </p:cNvSpPr>
              <p:nvPr/>
            </p:nvSpPr>
            <p:spPr bwMode="auto">
              <a:xfrm>
                <a:off x="6503" y="3651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119"/>
              <p:cNvSpPr>
                <a:spLocks/>
              </p:cNvSpPr>
              <p:nvPr/>
            </p:nvSpPr>
            <p:spPr bwMode="auto">
              <a:xfrm>
                <a:off x="6670" y="3651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120"/>
              <p:cNvSpPr>
                <a:spLocks/>
              </p:cNvSpPr>
              <p:nvPr/>
            </p:nvSpPr>
            <p:spPr bwMode="auto">
              <a:xfrm>
                <a:off x="6773" y="3651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121"/>
              <p:cNvSpPr>
                <a:spLocks/>
              </p:cNvSpPr>
              <p:nvPr/>
            </p:nvSpPr>
            <p:spPr bwMode="auto">
              <a:xfrm>
                <a:off x="6842" y="3651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122"/>
              <p:cNvSpPr>
                <a:spLocks/>
              </p:cNvSpPr>
              <p:nvPr/>
            </p:nvSpPr>
            <p:spPr bwMode="auto">
              <a:xfrm>
                <a:off x="6704" y="3651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123"/>
              <p:cNvSpPr>
                <a:spLocks/>
              </p:cNvSpPr>
              <p:nvPr/>
            </p:nvSpPr>
            <p:spPr bwMode="auto">
              <a:xfrm>
                <a:off x="6807" y="3651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124"/>
              <p:cNvSpPr>
                <a:spLocks/>
              </p:cNvSpPr>
              <p:nvPr/>
            </p:nvSpPr>
            <p:spPr bwMode="auto">
              <a:xfrm>
                <a:off x="6739" y="3651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125"/>
              <p:cNvSpPr>
                <a:spLocks/>
              </p:cNvSpPr>
              <p:nvPr/>
            </p:nvSpPr>
            <p:spPr bwMode="auto">
              <a:xfrm>
                <a:off x="6876" y="3651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Oval 126"/>
              <p:cNvSpPr>
                <a:spLocks noChangeArrowheads="1"/>
              </p:cNvSpPr>
              <p:nvPr/>
            </p:nvSpPr>
            <p:spPr bwMode="auto">
              <a:xfrm>
                <a:off x="7296" y="2864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Oval 127"/>
              <p:cNvSpPr>
                <a:spLocks noChangeArrowheads="1"/>
              </p:cNvSpPr>
              <p:nvPr/>
            </p:nvSpPr>
            <p:spPr bwMode="auto">
              <a:xfrm>
                <a:off x="7296" y="3017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Oval 128"/>
              <p:cNvSpPr>
                <a:spLocks noChangeArrowheads="1"/>
              </p:cNvSpPr>
              <p:nvPr/>
            </p:nvSpPr>
            <p:spPr bwMode="auto">
              <a:xfrm>
                <a:off x="7296" y="2735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Oval 129"/>
              <p:cNvSpPr>
                <a:spLocks noChangeArrowheads="1"/>
              </p:cNvSpPr>
              <p:nvPr/>
            </p:nvSpPr>
            <p:spPr bwMode="auto">
              <a:xfrm>
                <a:off x="7227" y="2857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Oval 130"/>
              <p:cNvSpPr>
                <a:spLocks noChangeArrowheads="1"/>
              </p:cNvSpPr>
              <p:nvPr/>
            </p:nvSpPr>
            <p:spPr bwMode="auto">
              <a:xfrm>
                <a:off x="7296" y="3233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Oval 131"/>
              <p:cNvSpPr>
                <a:spLocks noChangeArrowheads="1"/>
              </p:cNvSpPr>
              <p:nvPr/>
            </p:nvSpPr>
            <p:spPr bwMode="auto">
              <a:xfrm>
                <a:off x="7296" y="3096"/>
                <a:ext cx="46" cy="46"/>
              </a:xfrm>
              <a:prstGeom prst="ellipse">
                <a:avLst/>
              </a:prstGeom>
              <a:solidFill>
                <a:srgbClr val="0000C0"/>
              </a:solidFill>
              <a:ln w="1588">
                <a:solidFill>
                  <a:srgbClr val="0000C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132"/>
              <p:cNvSpPr>
                <a:spLocks/>
              </p:cNvSpPr>
              <p:nvPr/>
            </p:nvSpPr>
            <p:spPr bwMode="auto">
              <a:xfrm>
                <a:off x="7669" y="2833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133"/>
              <p:cNvSpPr>
                <a:spLocks/>
              </p:cNvSpPr>
              <p:nvPr/>
            </p:nvSpPr>
            <p:spPr bwMode="auto">
              <a:xfrm>
                <a:off x="7669" y="2930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134"/>
              <p:cNvSpPr>
                <a:spLocks/>
              </p:cNvSpPr>
              <p:nvPr/>
            </p:nvSpPr>
            <p:spPr bwMode="auto">
              <a:xfrm>
                <a:off x="7737" y="2926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135"/>
              <p:cNvSpPr>
                <a:spLocks/>
              </p:cNvSpPr>
              <p:nvPr/>
            </p:nvSpPr>
            <p:spPr bwMode="auto">
              <a:xfrm>
                <a:off x="7600" y="2784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136"/>
              <p:cNvSpPr>
                <a:spLocks/>
              </p:cNvSpPr>
              <p:nvPr/>
            </p:nvSpPr>
            <p:spPr bwMode="auto">
              <a:xfrm>
                <a:off x="7600" y="3037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137"/>
              <p:cNvSpPr>
                <a:spLocks/>
              </p:cNvSpPr>
              <p:nvPr/>
            </p:nvSpPr>
            <p:spPr bwMode="auto">
              <a:xfrm>
                <a:off x="7669" y="3187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138"/>
              <p:cNvSpPr>
                <a:spLocks/>
              </p:cNvSpPr>
              <p:nvPr/>
            </p:nvSpPr>
            <p:spPr bwMode="auto">
              <a:xfrm>
                <a:off x="7669" y="3054"/>
                <a:ext cx="46" cy="46"/>
              </a:xfrm>
              <a:custGeom>
                <a:avLst/>
                <a:gdLst>
                  <a:gd name="T0" fmla="*/ 0 w 46"/>
                  <a:gd name="T1" fmla="*/ 46 h 46"/>
                  <a:gd name="T2" fmla="*/ 46 w 46"/>
                  <a:gd name="T3" fmla="*/ 46 h 46"/>
                  <a:gd name="T4" fmla="*/ 23 w 46"/>
                  <a:gd name="T5" fmla="*/ 0 h 46"/>
                  <a:gd name="T6" fmla="*/ 0 w 46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0" y="46"/>
                    </a:moveTo>
                    <a:lnTo>
                      <a:pt x="46" y="46"/>
                    </a:lnTo>
                    <a:lnTo>
                      <a:pt x="23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5A00"/>
              </a:solidFill>
              <a:ln w="1588">
                <a:solidFill>
                  <a:srgbClr val="005A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8943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Breitbild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Microsoft-Konto</dc:creator>
  <cp:lastModifiedBy>Lukas Zierke</cp:lastModifiedBy>
  <cp:revision>317</cp:revision>
  <dcterms:created xsi:type="dcterms:W3CDTF">2022-01-13T13:55:32Z</dcterms:created>
  <dcterms:modified xsi:type="dcterms:W3CDTF">2024-04-04T06:14:42Z</dcterms:modified>
</cp:coreProperties>
</file>