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7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0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10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5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28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97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7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3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0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73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25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7D2D2-A9EA-4190-A5F6-7A19E2F1668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69714-B031-41F8-9CC6-F26F690E0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41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60" y="332555"/>
            <a:ext cx="10816281" cy="60695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854" y="6402122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02084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7" y="345988"/>
            <a:ext cx="11299999" cy="58544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854" y="6483854"/>
            <a:ext cx="22704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10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7595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92" y="1136821"/>
            <a:ext cx="8077016" cy="3904735"/>
          </a:xfrm>
        </p:spPr>
      </p:pic>
      <p:sp>
        <p:nvSpPr>
          <p:cNvPr id="5" name="TextBox 4"/>
          <p:cNvSpPr txBox="1"/>
          <p:nvPr/>
        </p:nvSpPr>
        <p:spPr>
          <a:xfrm>
            <a:off x="98854" y="6402122"/>
            <a:ext cx="22704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11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67217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79" y="123568"/>
            <a:ext cx="11089243" cy="62854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378" y="6488668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68418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82" y="1175004"/>
            <a:ext cx="11895437" cy="43983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854" y="6402122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8206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45" y="747089"/>
            <a:ext cx="11719510" cy="52500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854" y="6402122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55585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108" y="560506"/>
            <a:ext cx="9205784" cy="54292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854" y="6402122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34311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62" y="34734"/>
            <a:ext cx="10602477" cy="64539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533173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96984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53" y="722251"/>
            <a:ext cx="11227571" cy="5610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854" y="6519446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7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79717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04" y="1448251"/>
            <a:ext cx="11700792" cy="39475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854" y="6402122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8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91043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18" y="1281972"/>
            <a:ext cx="11862164" cy="46270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854" y="6402122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Supplementary Figure 9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17937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33</Words>
  <Application>Microsoft Office PowerPoint</Application>
  <PresentationFormat>Widescreen</PresentationFormat>
  <Paragraphs>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Liza Vafiadaki</dc:creator>
  <cp:lastModifiedBy>Liza Vafiadaki</cp:lastModifiedBy>
  <cp:revision>2</cp:revision>
  <dcterms:created xsi:type="dcterms:W3CDTF">2024-10-15T12:40:54Z</dcterms:created>
  <dcterms:modified xsi:type="dcterms:W3CDTF">2024-10-15T12:45:42Z</dcterms:modified>
</cp:coreProperties>
</file>