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1759267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161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B61033-48DA-4C95-98AF-BE3D8E02D898}" v="47" dt="2021-07-01T14:41:02.5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18" autoAdjust="0"/>
    <p:restoredTop sz="94660"/>
  </p:normalViewPr>
  <p:slideViewPr>
    <p:cSldViewPr snapToGrid="0">
      <p:cViewPr varScale="1">
        <p:scale>
          <a:sx n="78" d="100"/>
          <a:sy n="78" d="100"/>
        </p:scale>
        <p:origin x="224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583B76-E5CF-4583-83D9-D4A36D6937DF}" type="doc">
      <dgm:prSet loTypeId="urn:microsoft.com/office/officeart/2005/8/layout/process1" loCatId="process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n-GB"/>
        </a:p>
      </dgm:t>
    </dgm:pt>
    <dgm:pt modelId="{178A7300-743D-4658-A2E5-EABD59EACA1F}">
      <dgm:prSet phldrT="[Text]" custT="1"/>
      <dgm:spPr>
        <a:ln w="57150">
          <a:solidFill>
            <a:srgbClr val="6B1613"/>
          </a:solidFill>
        </a:ln>
      </dgm:spPr>
      <dgm:t>
        <a:bodyPr/>
        <a:lstStyle/>
        <a:p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Content written by 1 Foundation Doctor and 2 Final-year Medical Students </a:t>
          </a:r>
        </a:p>
      </dgm:t>
    </dgm:pt>
    <dgm:pt modelId="{7AA2D03E-18DD-4EEC-8584-14E206CF2646}" type="parTrans" cxnId="{6246E5C8-E007-476C-8E16-71BA3535FC02}">
      <dgm:prSet/>
      <dgm:spPr/>
      <dgm:t>
        <a:bodyPr/>
        <a:lstStyle/>
        <a:p>
          <a:endParaRPr lang="en-GB"/>
        </a:p>
      </dgm:t>
    </dgm:pt>
    <dgm:pt modelId="{CC2483A8-FA71-4601-8823-94664A2A284D}" type="sibTrans" cxnId="{6246E5C8-E007-476C-8E16-71BA3535FC02}">
      <dgm:prSet/>
      <dgm:spPr/>
      <dgm:t>
        <a:bodyPr/>
        <a:lstStyle/>
        <a:p>
          <a:endParaRPr lang="en-GB"/>
        </a:p>
      </dgm:t>
    </dgm:pt>
    <dgm:pt modelId="{2667B061-8B99-4DC4-AEEC-938AB3FCA38D}">
      <dgm:prSet phldrT="[Text]" custT="1"/>
      <dgm:spPr>
        <a:ln w="57150">
          <a:solidFill>
            <a:srgbClr val="6B1613"/>
          </a:solidFill>
        </a:ln>
      </dgm:spPr>
      <dgm:t>
        <a:bodyPr/>
        <a:lstStyle/>
        <a:p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Reviewed by 1 Senior Trauma Consultant </a:t>
          </a:r>
        </a:p>
      </dgm:t>
    </dgm:pt>
    <dgm:pt modelId="{B6AFEC48-0BCF-416E-911F-9D2F1ED13BAA}" type="parTrans" cxnId="{E8ACEBAF-F999-4FFA-BE4C-8A43BD9C5D4D}">
      <dgm:prSet/>
      <dgm:spPr/>
      <dgm:t>
        <a:bodyPr/>
        <a:lstStyle/>
        <a:p>
          <a:endParaRPr lang="en-GB"/>
        </a:p>
      </dgm:t>
    </dgm:pt>
    <dgm:pt modelId="{FADE46A3-BC78-441F-987A-0CE7C6BCF81B}" type="sibTrans" cxnId="{E8ACEBAF-F999-4FFA-BE4C-8A43BD9C5D4D}">
      <dgm:prSet/>
      <dgm:spPr/>
      <dgm:t>
        <a:bodyPr/>
        <a:lstStyle/>
        <a:p>
          <a:endParaRPr lang="en-GB"/>
        </a:p>
      </dgm:t>
    </dgm:pt>
    <dgm:pt modelId="{5AAABC08-D3EE-439F-8865-39DBDE450B01}">
      <dgm:prSet phldrT="[Text]" custT="1"/>
      <dgm:spPr>
        <a:ln w="57150">
          <a:solidFill>
            <a:srgbClr val="6B1613"/>
          </a:solidFill>
        </a:ln>
      </dgm:spPr>
      <dgm:t>
        <a:bodyPr/>
        <a:lstStyle/>
        <a:p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Powerpoint</a:t>
          </a:r>
          <a:r>
            <a:rPr lang="en-GB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and slide creation reviewed and edited by 3 Major Trauma Clinicians</a:t>
          </a:r>
        </a:p>
      </dgm:t>
    </dgm:pt>
    <dgm:pt modelId="{46C2BE10-B0B0-4F24-888F-87DDFA286DCC}" type="parTrans" cxnId="{A283E932-1865-4B7A-BB9E-481283038C86}">
      <dgm:prSet/>
      <dgm:spPr/>
      <dgm:t>
        <a:bodyPr/>
        <a:lstStyle/>
        <a:p>
          <a:endParaRPr lang="en-GB"/>
        </a:p>
      </dgm:t>
    </dgm:pt>
    <dgm:pt modelId="{7EE76208-56E2-49E4-BAA1-912EC7004D5A}" type="sibTrans" cxnId="{A283E932-1865-4B7A-BB9E-481283038C86}">
      <dgm:prSet/>
      <dgm:spPr/>
      <dgm:t>
        <a:bodyPr/>
        <a:lstStyle/>
        <a:p>
          <a:endParaRPr lang="en-GB"/>
        </a:p>
      </dgm:t>
    </dgm:pt>
    <dgm:pt modelId="{717E8E62-80D8-4690-BF57-36310EF73D55}">
      <dgm:prSet phldrT="[Text]" custT="1"/>
      <dgm:spPr>
        <a:ln w="57150">
          <a:solidFill>
            <a:srgbClr val="6B1613"/>
          </a:solidFill>
        </a:ln>
      </dgm:spPr>
      <dgm:t>
        <a:bodyPr/>
        <a:lstStyle/>
        <a:p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Final review by 1 Foundation Doctor and 2 Final-year Medical Students  </a:t>
          </a:r>
        </a:p>
      </dgm:t>
    </dgm:pt>
    <dgm:pt modelId="{2D4149EC-D342-412A-ADD9-A2C47ACA4D4D}" type="parTrans" cxnId="{39297CF8-D3D5-49E6-9F6A-B5720D84C26D}">
      <dgm:prSet/>
      <dgm:spPr/>
      <dgm:t>
        <a:bodyPr/>
        <a:lstStyle/>
        <a:p>
          <a:endParaRPr lang="en-GB"/>
        </a:p>
      </dgm:t>
    </dgm:pt>
    <dgm:pt modelId="{942DD0FA-803F-4E1D-B32B-6EFB9A3AC087}" type="sibTrans" cxnId="{39297CF8-D3D5-49E6-9F6A-B5720D84C26D}">
      <dgm:prSet/>
      <dgm:spPr/>
      <dgm:t>
        <a:bodyPr/>
        <a:lstStyle/>
        <a:p>
          <a:endParaRPr lang="en-GB"/>
        </a:p>
      </dgm:t>
    </dgm:pt>
    <dgm:pt modelId="{1898D38E-2842-43E8-9D82-37B739030A74}">
      <dgm:prSet phldrT="[Text]" custT="1"/>
      <dgm:spPr>
        <a:ln w="57150">
          <a:solidFill>
            <a:srgbClr val="6B1613"/>
          </a:solidFill>
        </a:ln>
      </dgm:spPr>
      <dgm:t>
        <a:bodyPr/>
        <a:lstStyle/>
        <a:p>
          <a:r>
            <a:rPr lang="en-GB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Delivery</a:t>
          </a:r>
        </a:p>
      </dgm:t>
    </dgm:pt>
    <dgm:pt modelId="{821D3B1F-0480-4317-8309-2A7127235EE6}" type="parTrans" cxnId="{BDE6FF58-83B4-4F05-877A-CB891B31A658}">
      <dgm:prSet/>
      <dgm:spPr/>
      <dgm:t>
        <a:bodyPr/>
        <a:lstStyle/>
        <a:p>
          <a:endParaRPr lang="en-GB"/>
        </a:p>
      </dgm:t>
    </dgm:pt>
    <dgm:pt modelId="{E098284C-6C33-49F2-BD96-FBD534B5F57E}" type="sibTrans" cxnId="{BDE6FF58-83B4-4F05-877A-CB891B31A658}">
      <dgm:prSet/>
      <dgm:spPr/>
      <dgm:t>
        <a:bodyPr/>
        <a:lstStyle/>
        <a:p>
          <a:endParaRPr lang="en-GB"/>
        </a:p>
      </dgm:t>
    </dgm:pt>
    <dgm:pt modelId="{49DE8027-3256-49ED-A0E5-2C14E063F5D8}" type="pres">
      <dgm:prSet presAssocID="{C8583B76-E5CF-4583-83D9-D4A36D6937DF}" presName="Name0" presStyleCnt="0">
        <dgm:presLayoutVars>
          <dgm:dir/>
          <dgm:resizeHandles val="exact"/>
        </dgm:presLayoutVars>
      </dgm:prSet>
      <dgm:spPr/>
    </dgm:pt>
    <dgm:pt modelId="{10054467-F4B2-44F2-8338-1002E8BE0113}" type="pres">
      <dgm:prSet presAssocID="{178A7300-743D-4658-A2E5-EABD59EACA1F}" presName="node" presStyleLbl="node1" presStyleIdx="0" presStyleCnt="5" custScaleX="353167" custScaleY="133565">
        <dgm:presLayoutVars>
          <dgm:bulletEnabled val="1"/>
        </dgm:presLayoutVars>
      </dgm:prSet>
      <dgm:spPr/>
    </dgm:pt>
    <dgm:pt modelId="{8C7E55C2-3046-4A51-A5B8-4D41D7E9BB93}" type="pres">
      <dgm:prSet presAssocID="{CC2483A8-FA71-4601-8823-94664A2A284D}" presName="sibTrans" presStyleLbl="sibTrans2D1" presStyleIdx="0" presStyleCnt="4"/>
      <dgm:spPr/>
    </dgm:pt>
    <dgm:pt modelId="{5EFA2ABD-D157-44F9-9658-42986548A1A3}" type="pres">
      <dgm:prSet presAssocID="{CC2483A8-FA71-4601-8823-94664A2A284D}" presName="connectorText" presStyleLbl="sibTrans2D1" presStyleIdx="0" presStyleCnt="4"/>
      <dgm:spPr/>
    </dgm:pt>
    <dgm:pt modelId="{6AFC3D5F-3952-4FF3-BF49-8DCC5E953DB2}" type="pres">
      <dgm:prSet presAssocID="{2667B061-8B99-4DC4-AEEC-938AB3FCA38D}" presName="node" presStyleLbl="node1" presStyleIdx="1" presStyleCnt="5" custScaleX="258055" custScaleY="133565">
        <dgm:presLayoutVars>
          <dgm:bulletEnabled val="1"/>
        </dgm:presLayoutVars>
      </dgm:prSet>
      <dgm:spPr/>
    </dgm:pt>
    <dgm:pt modelId="{CF8C50CB-D738-4420-AC66-C829BD7323DA}" type="pres">
      <dgm:prSet presAssocID="{FADE46A3-BC78-441F-987A-0CE7C6BCF81B}" presName="sibTrans" presStyleLbl="sibTrans2D1" presStyleIdx="1" presStyleCnt="4"/>
      <dgm:spPr/>
    </dgm:pt>
    <dgm:pt modelId="{A1B68337-8A5F-4FE6-957D-C0AA39BD4A7F}" type="pres">
      <dgm:prSet presAssocID="{FADE46A3-BC78-441F-987A-0CE7C6BCF81B}" presName="connectorText" presStyleLbl="sibTrans2D1" presStyleIdx="1" presStyleCnt="4"/>
      <dgm:spPr/>
    </dgm:pt>
    <dgm:pt modelId="{1072D377-0FBE-4FC1-B9F1-7FAA64DB519C}" type="pres">
      <dgm:prSet presAssocID="{5AAABC08-D3EE-439F-8865-39DBDE450B01}" presName="node" presStyleLbl="node1" presStyleIdx="2" presStyleCnt="5" custScaleX="385089" custScaleY="129318">
        <dgm:presLayoutVars>
          <dgm:bulletEnabled val="1"/>
        </dgm:presLayoutVars>
      </dgm:prSet>
      <dgm:spPr/>
    </dgm:pt>
    <dgm:pt modelId="{56978CB6-0B44-47A0-A604-124D8BFFB41A}" type="pres">
      <dgm:prSet presAssocID="{7EE76208-56E2-49E4-BAA1-912EC7004D5A}" presName="sibTrans" presStyleLbl="sibTrans2D1" presStyleIdx="2" presStyleCnt="4"/>
      <dgm:spPr/>
    </dgm:pt>
    <dgm:pt modelId="{7760F4B1-90E6-4F01-B4AA-A813D7B43CD8}" type="pres">
      <dgm:prSet presAssocID="{7EE76208-56E2-49E4-BAA1-912EC7004D5A}" presName="connectorText" presStyleLbl="sibTrans2D1" presStyleIdx="2" presStyleCnt="4"/>
      <dgm:spPr/>
    </dgm:pt>
    <dgm:pt modelId="{45A0BAAC-AD77-4F76-9166-B07EB0F755E1}" type="pres">
      <dgm:prSet presAssocID="{717E8E62-80D8-4690-BF57-36310EF73D55}" presName="node" presStyleLbl="node1" presStyleIdx="3" presStyleCnt="5" custScaleX="382064" custScaleY="128275">
        <dgm:presLayoutVars>
          <dgm:bulletEnabled val="1"/>
        </dgm:presLayoutVars>
      </dgm:prSet>
      <dgm:spPr/>
    </dgm:pt>
    <dgm:pt modelId="{64E62DA3-12AD-441C-8DBC-5CFD955600FD}" type="pres">
      <dgm:prSet presAssocID="{942DD0FA-803F-4E1D-B32B-6EFB9A3AC087}" presName="sibTrans" presStyleLbl="sibTrans2D1" presStyleIdx="3" presStyleCnt="4"/>
      <dgm:spPr/>
    </dgm:pt>
    <dgm:pt modelId="{2E8CBD18-10E1-42C1-9127-68B4A34F272B}" type="pres">
      <dgm:prSet presAssocID="{942DD0FA-803F-4E1D-B32B-6EFB9A3AC087}" presName="connectorText" presStyleLbl="sibTrans2D1" presStyleIdx="3" presStyleCnt="4"/>
      <dgm:spPr/>
    </dgm:pt>
    <dgm:pt modelId="{A88FCB4C-CB45-4420-88E2-2B328180B2FF}" type="pres">
      <dgm:prSet presAssocID="{1898D38E-2842-43E8-9D82-37B739030A74}" presName="node" presStyleLbl="node1" presStyleIdx="4" presStyleCnt="5" custScaleX="358809" custScaleY="63616">
        <dgm:presLayoutVars>
          <dgm:bulletEnabled val="1"/>
        </dgm:presLayoutVars>
      </dgm:prSet>
      <dgm:spPr/>
    </dgm:pt>
  </dgm:ptLst>
  <dgm:cxnLst>
    <dgm:cxn modelId="{00E2630A-DCBD-41C4-B315-B31A091EC752}" type="presOf" srcId="{FADE46A3-BC78-441F-987A-0CE7C6BCF81B}" destId="{CF8C50CB-D738-4420-AC66-C829BD7323DA}" srcOrd="0" destOrd="0" presId="urn:microsoft.com/office/officeart/2005/8/layout/process1"/>
    <dgm:cxn modelId="{2935A220-DABD-43D7-ACB7-F841DAC54B55}" type="presOf" srcId="{7EE76208-56E2-49E4-BAA1-912EC7004D5A}" destId="{56978CB6-0B44-47A0-A604-124D8BFFB41A}" srcOrd="0" destOrd="0" presId="urn:microsoft.com/office/officeart/2005/8/layout/process1"/>
    <dgm:cxn modelId="{6F774726-0686-4A93-9A83-19CEA62009CB}" type="presOf" srcId="{7EE76208-56E2-49E4-BAA1-912EC7004D5A}" destId="{7760F4B1-90E6-4F01-B4AA-A813D7B43CD8}" srcOrd="1" destOrd="0" presId="urn:microsoft.com/office/officeart/2005/8/layout/process1"/>
    <dgm:cxn modelId="{96F3052E-53FF-43E3-A828-88C77E2E93CB}" type="presOf" srcId="{178A7300-743D-4658-A2E5-EABD59EACA1F}" destId="{10054467-F4B2-44F2-8338-1002E8BE0113}" srcOrd="0" destOrd="0" presId="urn:microsoft.com/office/officeart/2005/8/layout/process1"/>
    <dgm:cxn modelId="{A283E932-1865-4B7A-BB9E-481283038C86}" srcId="{C8583B76-E5CF-4583-83D9-D4A36D6937DF}" destId="{5AAABC08-D3EE-439F-8865-39DBDE450B01}" srcOrd="2" destOrd="0" parTransId="{46C2BE10-B0B0-4F24-888F-87DDFA286DCC}" sibTransId="{7EE76208-56E2-49E4-BAA1-912EC7004D5A}"/>
    <dgm:cxn modelId="{8F916235-CD65-499A-8336-1F260BBA90B3}" type="presOf" srcId="{5AAABC08-D3EE-439F-8865-39DBDE450B01}" destId="{1072D377-0FBE-4FC1-B9F1-7FAA64DB519C}" srcOrd="0" destOrd="0" presId="urn:microsoft.com/office/officeart/2005/8/layout/process1"/>
    <dgm:cxn modelId="{966D8F44-0293-4441-9237-CE927AE01CEC}" type="presOf" srcId="{1898D38E-2842-43E8-9D82-37B739030A74}" destId="{A88FCB4C-CB45-4420-88E2-2B328180B2FF}" srcOrd="0" destOrd="0" presId="urn:microsoft.com/office/officeart/2005/8/layout/process1"/>
    <dgm:cxn modelId="{6AA69554-011D-42F9-8AC5-6FF39ACCCB9A}" type="presOf" srcId="{942DD0FA-803F-4E1D-B32B-6EFB9A3AC087}" destId="{2E8CBD18-10E1-42C1-9127-68B4A34F272B}" srcOrd="1" destOrd="0" presId="urn:microsoft.com/office/officeart/2005/8/layout/process1"/>
    <dgm:cxn modelId="{BDE6FF58-83B4-4F05-877A-CB891B31A658}" srcId="{C8583B76-E5CF-4583-83D9-D4A36D6937DF}" destId="{1898D38E-2842-43E8-9D82-37B739030A74}" srcOrd="4" destOrd="0" parTransId="{821D3B1F-0480-4317-8309-2A7127235EE6}" sibTransId="{E098284C-6C33-49F2-BD96-FBD534B5F57E}"/>
    <dgm:cxn modelId="{9004F261-CC61-4056-BC93-8D15225FD203}" type="presOf" srcId="{CC2483A8-FA71-4601-8823-94664A2A284D}" destId="{5EFA2ABD-D157-44F9-9658-42986548A1A3}" srcOrd="1" destOrd="0" presId="urn:microsoft.com/office/officeart/2005/8/layout/process1"/>
    <dgm:cxn modelId="{231FD966-5183-41D8-8CAA-C556B95E221A}" type="presOf" srcId="{717E8E62-80D8-4690-BF57-36310EF73D55}" destId="{45A0BAAC-AD77-4F76-9166-B07EB0F755E1}" srcOrd="0" destOrd="0" presId="urn:microsoft.com/office/officeart/2005/8/layout/process1"/>
    <dgm:cxn modelId="{ECF9BDA8-A593-4ED4-B7B5-0FA6EC2E2248}" type="presOf" srcId="{C8583B76-E5CF-4583-83D9-D4A36D6937DF}" destId="{49DE8027-3256-49ED-A0E5-2C14E063F5D8}" srcOrd="0" destOrd="0" presId="urn:microsoft.com/office/officeart/2005/8/layout/process1"/>
    <dgm:cxn modelId="{E8ACEBAF-F999-4FFA-BE4C-8A43BD9C5D4D}" srcId="{C8583B76-E5CF-4583-83D9-D4A36D6937DF}" destId="{2667B061-8B99-4DC4-AEEC-938AB3FCA38D}" srcOrd="1" destOrd="0" parTransId="{B6AFEC48-0BCF-416E-911F-9D2F1ED13BAA}" sibTransId="{FADE46A3-BC78-441F-987A-0CE7C6BCF81B}"/>
    <dgm:cxn modelId="{EC8E91C4-0320-495A-A08D-875A2AC87E95}" type="presOf" srcId="{942DD0FA-803F-4E1D-B32B-6EFB9A3AC087}" destId="{64E62DA3-12AD-441C-8DBC-5CFD955600FD}" srcOrd="0" destOrd="0" presId="urn:microsoft.com/office/officeart/2005/8/layout/process1"/>
    <dgm:cxn modelId="{6246E5C8-E007-476C-8E16-71BA3535FC02}" srcId="{C8583B76-E5CF-4583-83D9-D4A36D6937DF}" destId="{178A7300-743D-4658-A2E5-EABD59EACA1F}" srcOrd="0" destOrd="0" parTransId="{7AA2D03E-18DD-4EEC-8584-14E206CF2646}" sibTransId="{CC2483A8-FA71-4601-8823-94664A2A284D}"/>
    <dgm:cxn modelId="{C07563CF-BFBB-4A3E-A1D4-B595F920D2D8}" type="presOf" srcId="{CC2483A8-FA71-4601-8823-94664A2A284D}" destId="{8C7E55C2-3046-4A51-A5B8-4D41D7E9BB93}" srcOrd="0" destOrd="0" presId="urn:microsoft.com/office/officeart/2005/8/layout/process1"/>
    <dgm:cxn modelId="{703561E7-CC31-47FB-9514-9241F42F7E7D}" type="presOf" srcId="{2667B061-8B99-4DC4-AEEC-938AB3FCA38D}" destId="{6AFC3D5F-3952-4FF3-BF49-8DCC5E953DB2}" srcOrd="0" destOrd="0" presId="urn:microsoft.com/office/officeart/2005/8/layout/process1"/>
    <dgm:cxn modelId="{C87E12EA-375F-4326-8A5F-1576368341E6}" type="presOf" srcId="{FADE46A3-BC78-441F-987A-0CE7C6BCF81B}" destId="{A1B68337-8A5F-4FE6-957D-C0AA39BD4A7F}" srcOrd="1" destOrd="0" presId="urn:microsoft.com/office/officeart/2005/8/layout/process1"/>
    <dgm:cxn modelId="{39297CF8-D3D5-49E6-9F6A-B5720D84C26D}" srcId="{C8583B76-E5CF-4583-83D9-D4A36D6937DF}" destId="{717E8E62-80D8-4690-BF57-36310EF73D55}" srcOrd="3" destOrd="0" parTransId="{2D4149EC-D342-412A-ADD9-A2C47ACA4D4D}" sibTransId="{942DD0FA-803F-4E1D-B32B-6EFB9A3AC087}"/>
    <dgm:cxn modelId="{FE3387D8-0B8F-452E-B746-443DA4D9F1F4}" type="presParOf" srcId="{49DE8027-3256-49ED-A0E5-2C14E063F5D8}" destId="{10054467-F4B2-44F2-8338-1002E8BE0113}" srcOrd="0" destOrd="0" presId="urn:microsoft.com/office/officeart/2005/8/layout/process1"/>
    <dgm:cxn modelId="{B8012C46-C44F-469C-BA78-3993CD112546}" type="presParOf" srcId="{49DE8027-3256-49ED-A0E5-2C14E063F5D8}" destId="{8C7E55C2-3046-4A51-A5B8-4D41D7E9BB93}" srcOrd="1" destOrd="0" presId="urn:microsoft.com/office/officeart/2005/8/layout/process1"/>
    <dgm:cxn modelId="{45515C9A-82EA-4C0C-AAB9-794B183EA5AE}" type="presParOf" srcId="{8C7E55C2-3046-4A51-A5B8-4D41D7E9BB93}" destId="{5EFA2ABD-D157-44F9-9658-42986548A1A3}" srcOrd="0" destOrd="0" presId="urn:microsoft.com/office/officeart/2005/8/layout/process1"/>
    <dgm:cxn modelId="{DC0544A9-035F-477F-91F3-901EA1EBD398}" type="presParOf" srcId="{49DE8027-3256-49ED-A0E5-2C14E063F5D8}" destId="{6AFC3D5F-3952-4FF3-BF49-8DCC5E953DB2}" srcOrd="2" destOrd="0" presId="urn:microsoft.com/office/officeart/2005/8/layout/process1"/>
    <dgm:cxn modelId="{73500B89-60CD-45C2-9278-FEA6B97BE2BF}" type="presParOf" srcId="{49DE8027-3256-49ED-A0E5-2C14E063F5D8}" destId="{CF8C50CB-D738-4420-AC66-C829BD7323DA}" srcOrd="3" destOrd="0" presId="urn:microsoft.com/office/officeart/2005/8/layout/process1"/>
    <dgm:cxn modelId="{5341E5BE-388F-4725-B93D-89CF163CFABF}" type="presParOf" srcId="{CF8C50CB-D738-4420-AC66-C829BD7323DA}" destId="{A1B68337-8A5F-4FE6-957D-C0AA39BD4A7F}" srcOrd="0" destOrd="0" presId="urn:microsoft.com/office/officeart/2005/8/layout/process1"/>
    <dgm:cxn modelId="{F7EBD9B6-93DB-4151-BBFA-EA417CD86803}" type="presParOf" srcId="{49DE8027-3256-49ED-A0E5-2C14E063F5D8}" destId="{1072D377-0FBE-4FC1-B9F1-7FAA64DB519C}" srcOrd="4" destOrd="0" presId="urn:microsoft.com/office/officeart/2005/8/layout/process1"/>
    <dgm:cxn modelId="{E316DF44-DD53-497D-9AE8-57DE1BABAA7C}" type="presParOf" srcId="{49DE8027-3256-49ED-A0E5-2C14E063F5D8}" destId="{56978CB6-0B44-47A0-A604-124D8BFFB41A}" srcOrd="5" destOrd="0" presId="urn:microsoft.com/office/officeart/2005/8/layout/process1"/>
    <dgm:cxn modelId="{065D1A49-8C86-4496-ABB2-C70F0E3FB920}" type="presParOf" srcId="{56978CB6-0B44-47A0-A604-124D8BFFB41A}" destId="{7760F4B1-90E6-4F01-B4AA-A813D7B43CD8}" srcOrd="0" destOrd="0" presId="urn:microsoft.com/office/officeart/2005/8/layout/process1"/>
    <dgm:cxn modelId="{CE5E0A82-B4F8-4F3F-911C-C015FB2B625E}" type="presParOf" srcId="{49DE8027-3256-49ED-A0E5-2C14E063F5D8}" destId="{45A0BAAC-AD77-4F76-9166-B07EB0F755E1}" srcOrd="6" destOrd="0" presId="urn:microsoft.com/office/officeart/2005/8/layout/process1"/>
    <dgm:cxn modelId="{C09880B0-2878-4638-9B82-288EFE0B39A0}" type="presParOf" srcId="{49DE8027-3256-49ED-A0E5-2C14E063F5D8}" destId="{64E62DA3-12AD-441C-8DBC-5CFD955600FD}" srcOrd="7" destOrd="0" presId="urn:microsoft.com/office/officeart/2005/8/layout/process1"/>
    <dgm:cxn modelId="{3DEF06AE-54BE-420D-A844-E54ABDB63364}" type="presParOf" srcId="{64E62DA3-12AD-441C-8DBC-5CFD955600FD}" destId="{2E8CBD18-10E1-42C1-9127-68B4A34F272B}" srcOrd="0" destOrd="0" presId="urn:microsoft.com/office/officeart/2005/8/layout/process1"/>
    <dgm:cxn modelId="{B61BC603-2BFD-4367-BF02-B393311A9715}" type="presParOf" srcId="{49DE8027-3256-49ED-A0E5-2C14E063F5D8}" destId="{A88FCB4C-CB45-4420-88E2-2B328180B2FF}" srcOrd="8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054467-F4B2-44F2-8338-1002E8BE0113}">
      <dsp:nvSpPr>
        <dsp:cNvPr id="0" name=""/>
        <dsp:cNvSpPr/>
      </dsp:nvSpPr>
      <dsp:spPr>
        <a:xfrm>
          <a:off x="13947" y="2148934"/>
          <a:ext cx="3112293" cy="17973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6B1613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Content written by 1 Foundation Doctor and 2 Final-year Medical Students </a:t>
          </a:r>
        </a:p>
      </dsp:txBody>
      <dsp:txXfrm>
        <a:off x="66589" y="2201576"/>
        <a:ext cx="3007009" cy="1692033"/>
      </dsp:txXfrm>
    </dsp:sp>
    <dsp:sp modelId="{8C7E55C2-3046-4A51-A5B8-4D41D7E9BB93}">
      <dsp:nvSpPr>
        <dsp:cNvPr id="0" name=""/>
        <dsp:cNvSpPr/>
      </dsp:nvSpPr>
      <dsp:spPr>
        <a:xfrm>
          <a:off x="3214366" y="2938317"/>
          <a:ext cx="186825" cy="218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3214366" y="2982027"/>
        <a:ext cx="130778" cy="131130"/>
      </dsp:txXfrm>
    </dsp:sp>
    <dsp:sp modelId="{6AFC3D5F-3952-4FF3-BF49-8DCC5E953DB2}">
      <dsp:nvSpPr>
        <dsp:cNvPr id="0" name=""/>
        <dsp:cNvSpPr/>
      </dsp:nvSpPr>
      <dsp:spPr>
        <a:xfrm>
          <a:off x="3478741" y="2148934"/>
          <a:ext cx="2274116" cy="17973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6B1613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Reviewed by 1 Senior Trauma Consultant </a:t>
          </a:r>
        </a:p>
      </dsp:txBody>
      <dsp:txXfrm>
        <a:off x="3531383" y="2201576"/>
        <a:ext cx="2168832" cy="1692033"/>
      </dsp:txXfrm>
    </dsp:sp>
    <dsp:sp modelId="{CF8C50CB-D738-4420-AC66-C829BD7323DA}">
      <dsp:nvSpPr>
        <dsp:cNvPr id="0" name=""/>
        <dsp:cNvSpPr/>
      </dsp:nvSpPr>
      <dsp:spPr>
        <a:xfrm>
          <a:off x="5840983" y="2938317"/>
          <a:ext cx="186825" cy="218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5840983" y="2982027"/>
        <a:ext cx="130778" cy="131130"/>
      </dsp:txXfrm>
    </dsp:sp>
    <dsp:sp modelId="{1072D377-0FBE-4FC1-B9F1-7FAA64DB519C}">
      <dsp:nvSpPr>
        <dsp:cNvPr id="0" name=""/>
        <dsp:cNvSpPr/>
      </dsp:nvSpPr>
      <dsp:spPr>
        <a:xfrm>
          <a:off x="6105358" y="2177509"/>
          <a:ext cx="3393606" cy="174016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6B1613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Powerpoint</a:t>
          </a:r>
          <a:r>
            <a:rPr lang="en-GB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and slide creation reviewed and edited by 3 Major Trauma Clinicians</a:t>
          </a:r>
        </a:p>
      </dsp:txBody>
      <dsp:txXfrm>
        <a:off x="6156326" y="2228477"/>
        <a:ext cx="3291670" cy="1638231"/>
      </dsp:txXfrm>
    </dsp:sp>
    <dsp:sp modelId="{56978CB6-0B44-47A0-A604-124D8BFFB41A}">
      <dsp:nvSpPr>
        <dsp:cNvPr id="0" name=""/>
        <dsp:cNvSpPr/>
      </dsp:nvSpPr>
      <dsp:spPr>
        <a:xfrm>
          <a:off x="9587090" y="2938317"/>
          <a:ext cx="186825" cy="218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9587090" y="2982027"/>
        <a:ext cx="130778" cy="131130"/>
      </dsp:txXfrm>
    </dsp:sp>
    <dsp:sp modelId="{45A0BAAC-AD77-4F76-9166-B07EB0F755E1}">
      <dsp:nvSpPr>
        <dsp:cNvPr id="0" name=""/>
        <dsp:cNvSpPr/>
      </dsp:nvSpPr>
      <dsp:spPr>
        <a:xfrm>
          <a:off x="9851466" y="2184526"/>
          <a:ext cx="3366948" cy="172613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6B1613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Final review by 1 Foundation Doctor and 2 Final-year Medical Students  </a:t>
          </a:r>
        </a:p>
      </dsp:txBody>
      <dsp:txXfrm>
        <a:off x="9902023" y="2235083"/>
        <a:ext cx="3265834" cy="1625018"/>
      </dsp:txXfrm>
    </dsp:sp>
    <dsp:sp modelId="{64E62DA3-12AD-441C-8DBC-5CFD955600FD}">
      <dsp:nvSpPr>
        <dsp:cNvPr id="0" name=""/>
        <dsp:cNvSpPr/>
      </dsp:nvSpPr>
      <dsp:spPr>
        <a:xfrm>
          <a:off x="13306540" y="2938317"/>
          <a:ext cx="186825" cy="218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13306540" y="2982027"/>
        <a:ext cx="130778" cy="131130"/>
      </dsp:txXfrm>
    </dsp:sp>
    <dsp:sp modelId="{A88FCB4C-CB45-4420-88E2-2B328180B2FF}">
      <dsp:nvSpPr>
        <dsp:cNvPr id="0" name=""/>
        <dsp:cNvSpPr/>
      </dsp:nvSpPr>
      <dsp:spPr>
        <a:xfrm>
          <a:off x="13570915" y="2619568"/>
          <a:ext cx="3162013" cy="8560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6B1613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Delivery</a:t>
          </a:r>
        </a:p>
      </dsp:txBody>
      <dsp:txXfrm>
        <a:off x="13595988" y="2644641"/>
        <a:ext cx="3111867" cy="8059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9085" y="1122363"/>
            <a:ext cx="1319450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9085" y="3602038"/>
            <a:ext cx="1319450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F4E0-2319-411C-9A2D-D6AF9643A160}" type="datetimeFigureOut">
              <a:rPr lang="en-GB" smtClean="0"/>
              <a:t>09/04/2023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F3DE2-26E5-4925-B9AF-9F5AC4F602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304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F4E0-2319-411C-9A2D-D6AF9643A160}" type="datetimeFigureOut">
              <a:rPr lang="en-GB" smtClean="0"/>
              <a:t>09/04/2023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F3DE2-26E5-4925-B9AF-9F5AC4F602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525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334" y="1709739"/>
            <a:ext cx="1517368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334" y="4589464"/>
            <a:ext cx="1517368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F4E0-2319-411C-9A2D-D6AF9643A160}" type="datetimeFigureOut">
              <a:rPr lang="en-GB" smtClean="0"/>
              <a:t>09/04/2023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F3DE2-26E5-4925-B9AF-9F5AC4F602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3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9496" y="1825625"/>
            <a:ext cx="747688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06292" y="1825625"/>
            <a:ext cx="747688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F4E0-2319-411C-9A2D-D6AF9643A160}" type="datetimeFigureOut">
              <a:rPr lang="en-GB" smtClean="0"/>
              <a:t>09/04/2023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F3DE2-26E5-4925-B9AF-9F5AC4F602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65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788" y="365126"/>
            <a:ext cx="1517368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1789" y="1681163"/>
            <a:ext cx="74425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1789" y="2505075"/>
            <a:ext cx="74425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06292" y="1681163"/>
            <a:ext cx="747917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06292" y="2505075"/>
            <a:ext cx="747917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F4E0-2319-411C-9A2D-D6AF9643A160}" type="datetimeFigureOut">
              <a:rPr lang="en-GB" smtClean="0"/>
              <a:t>09/04/2023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F3DE2-26E5-4925-B9AF-9F5AC4F602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485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F4E0-2319-411C-9A2D-D6AF9643A160}" type="datetimeFigureOut">
              <a:rPr lang="en-GB" smtClean="0"/>
              <a:t>09/04/2023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F3DE2-26E5-4925-B9AF-9F5AC4F602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22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F4E0-2319-411C-9A2D-D6AF9643A160}" type="datetimeFigureOut">
              <a:rPr lang="en-GB" smtClean="0"/>
              <a:t>09/04/2023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F3DE2-26E5-4925-B9AF-9F5AC4F602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183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789" y="457200"/>
            <a:ext cx="567409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9178" y="987426"/>
            <a:ext cx="890629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1789" y="2057400"/>
            <a:ext cx="567409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F4E0-2319-411C-9A2D-D6AF9643A160}" type="datetimeFigureOut">
              <a:rPr lang="en-GB" smtClean="0"/>
              <a:t>09/04/2023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F3DE2-26E5-4925-B9AF-9F5AC4F602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612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789" y="457200"/>
            <a:ext cx="567409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79178" y="987426"/>
            <a:ext cx="8906292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1789" y="2057400"/>
            <a:ext cx="567409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F4E0-2319-411C-9A2D-D6AF9643A160}" type="datetimeFigureOut">
              <a:rPr lang="en-GB" smtClean="0"/>
              <a:t>09/04/2023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F3DE2-26E5-4925-B9AF-9F5AC4F602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214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F4E0-2319-411C-9A2D-D6AF9643A160}" type="datetimeFigureOut">
              <a:rPr lang="en-GB" smtClean="0"/>
              <a:t>09/04/2023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F3DE2-26E5-4925-B9AF-9F5AC4F602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378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589758" y="365125"/>
            <a:ext cx="379342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9497" y="365125"/>
            <a:ext cx="11160353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F4E0-2319-411C-9A2D-D6AF9643A160}" type="datetimeFigureOut">
              <a:rPr lang="en-GB" smtClean="0"/>
              <a:t>09/04/2023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F3DE2-26E5-4925-B9AF-9F5AC4F602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106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9497" y="365126"/>
            <a:ext cx="151736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9497" y="1825625"/>
            <a:ext cx="151736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9496" y="6356351"/>
            <a:ext cx="3958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2F4E0-2319-411C-9A2D-D6AF9643A160}" type="datetimeFigureOut">
              <a:rPr lang="en-GB" smtClean="0"/>
              <a:t>09/04/2023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27574" y="6356351"/>
            <a:ext cx="59375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24827" y="6356351"/>
            <a:ext cx="3958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F3DE2-26E5-4925-B9AF-9F5AC4F602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79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499DA51-B606-4DFB-AB1A-A0EBCE6E37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887965"/>
              </p:ext>
            </p:extLst>
          </p:nvPr>
        </p:nvGraphicFramePr>
        <p:xfrm>
          <a:off x="554804" y="367259"/>
          <a:ext cx="16746877" cy="6095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BC04FE0-A0D3-4B9A-91B5-9472F6F6745E}"/>
              </a:ext>
            </a:extLst>
          </p:cNvPr>
          <p:cNvSpPr txBox="1"/>
          <p:nvPr/>
        </p:nvSpPr>
        <p:spPr>
          <a:xfrm>
            <a:off x="554804" y="5508338"/>
            <a:ext cx="14527657" cy="954107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28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Appendix </a:t>
            </a:r>
            <a:r>
              <a:rPr lang="en-GB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3: Pipeline diagram of content development. </a:t>
            </a:r>
            <a:r>
              <a:rPr lang="en-GB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process of content development and quality assurance used in preparation for each teaching session. </a:t>
            </a:r>
          </a:p>
        </p:txBody>
      </p:sp>
    </p:spTree>
    <p:extLst>
      <p:ext uri="{BB962C8B-B14F-4D97-AF65-F5344CB8AC3E}">
        <p14:creationId xmlns:p14="http://schemas.microsoft.com/office/powerpoint/2010/main" val="2034226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</TotalTime>
  <Words>66</Words>
  <Application>Microsoft Macintosh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Morris</dc:creator>
  <cp:lastModifiedBy>Prakrit Kumar</cp:lastModifiedBy>
  <cp:revision>11</cp:revision>
  <dcterms:created xsi:type="dcterms:W3CDTF">2021-06-26T18:48:54Z</dcterms:created>
  <dcterms:modified xsi:type="dcterms:W3CDTF">2023-04-09T09:01:24Z</dcterms:modified>
</cp:coreProperties>
</file>