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2846C2-E8E5-42B3-95EC-87FEFED2D5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18BF1F1-C0B7-4927-AB4F-2314538D81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5B471E6-0504-46EC-991F-5AA53D05D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8339F2-49D3-45D2-9C57-2ABAA5576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D2BC9C-6870-4AD7-AAA1-CBC0B99A9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776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9DBF66-D9EF-4897-9CC8-418EF2585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3FBEAAA-4EED-4AFC-A1F4-8B97BD1A1F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4E7BCE-6F25-41B3-A5D3-1D4BBEC72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0B1257-6BD7-4CFA-B39D-B472222DE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14F597-A9F5-4364-8142-B2FCA8C31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944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B16EC9B-2989-4638-BD5C-9C30452DBE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C94CC87-012B-42B1-9051-90360E1D6C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CA06F6A-262C-4EF5-A6AB-47F718343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6E28B0A-E8C1-448D-8BEC-0FABE5F87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C697C6-62A4-4DD8-B147-555BFBBC4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500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E4C5E2-AFE1-4EE2-B964-EE0AD9721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F13FA00-454D-468A-A7D4-B604734F6E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93A29FF-70CB-444B-B22D-0979FFDA2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DD9E0B-34ED-45AA-9ACC-A59829C28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6570BF-953F-4E26-AB03-CD5630CD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698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F984DF-B02F-4285-AE45-788817FFD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500A980-7E07-43A2-BF72-1359A4FA1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1C4254A-3E0C-427F-9B01-664B97C1A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80DF0A-1E5C-48D4-B52D-47C82F17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C1F2FC-FFC2-4766-9A89-DF4F08422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625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22D05B-6B92-4546-966F-DE62E62E6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37F36F-E512-431D-BD70-9AACE374F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6856851-BF17-45C4-A3A2-398F423BFE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7508EBE-E042-45F2-9CDE-8B573D5EF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765B21E-9185-4B1F-9D20-CFE6A5160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573AD82-93D0-44D4-B81C-74E12C77A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806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A32C9F-E30C-4126-9A1A-AE2E6E034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73B9439-457C-406A-B0F4-A4FB5658C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228F9CC-58A0-4531-A8AA-50CE24B94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0D5AEC7-A494-4A19-9C65-59D5891ED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3AB24C0-A856-4A6E-87E1-59F9DA7B01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74031A0-147A-4BB7-8F33-CCC946778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161868F-CB0C-4831-888F-D66269B3A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ECE94A9-65A2-47BD-BE6C-B80E9DAB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66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DDA400-CF2A-4975-8EC6-4255843AA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52B8C78-FD21-4011-9A12-87C00A91B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BB20C4-8B3A-4304-B2C2-230D2F1C5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D7B53C-E1AE-4B51-8DCE-7D0B87E47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266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275E50C-9E5B-459F-BF8E-06151B279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5A7517C-E7BB-417F-9C90-EF8A71C86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9392CC9-4378-4627-8C52-14B29A240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233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7FE22F-F228-4A75-91DB-1F4EEC9C9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93C9F94-2105-45E3-98AC-41033CE20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7376AA8-345E-4BA6-8702-A09101F8A3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E93141A-87B8-4704-AAB1-5E2F0C160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541D33-BF11-4707-9D5D-EEBB46861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508DD7E-B1B4-4B32-A34B-211B0A253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527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DF6276-FCCF-46D0-97B5-429290544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BCC2518-E51D-46C2-B113-80E4FCF7FA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50EAF85-D64E-409E-95D8-322A1B12E6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04A8BF1-DBDC-4B09-A9E2-AFEA406EF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F6840DE-DD0A-446C-8E7A-DA900D9C9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9E9FFC3-FDB3-4381-9BB8-8A913784B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131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FC246D5-FBBE-4035-8491-39E6BA9BE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88D173C-B8F4-4C06-A24F-19647093E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DDFDA6A-134C-461A-9509-2B590212FF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8D5D739-D2F4-4F0C-8C1E-2CF6F23E7E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9015F5-9F0E-4985-8260-11E484247B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4738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Freihandform: Form 263">
            <a:extLst>
              <a:ext uri="{FF2B5EF4-FFF2-40B4-BE49-F238E27FC236}">
                <a16:creationId xmlns:a16="http://schemas.microsoft.com/office/drawing/2014/main" id="{07789417-47BC-47D9-9D17-1B30BC517187}"/>
              </a:ext>
            </a:extLst>
          </p:cNvPr>
          <p:cNvSpPr/>
          <p:nvPr/>
        </p:nvSpPr>
        <p:spPr>
          <a:xfrm>
            <a:off x="4649263" y="1714677"/>
            <a:ext cx="9525" cy="3003967"/>
          </a:xfrm>
          <a:custGeom>
            <a:avLst/>
            <a:gdLst>
              <a:gd name="connsiteX0" fmla="*/ -4 w 9525"/>
              <a:gd name="connsiteY0" fmla="*/ 3004077 h 3003967"/>
              <a:gd name="connsiteX1" fmla="*/ -4 w 9525"/>
              <a:gd name="connsiteY1" fmla="*/ 109 h 3003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525" h="3003967">
                <a:moveTo>
                  <a:pt x="-4" y="3004077"/>
                </a:moveTo>
                <a:lnTo>
                  <a:pt x="-4" y="109"/>
                </a:lnTo>
              </a:path>
            </a:pathLst>
          </a:custGeom>
          <a:noFill/>
          <a:ln w="9128" cap="flat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65" name="Freihandform: Form 264">
            <a:extLst>
              <a:ext uri="{FF2B5EF4-FFF2-40B4-BE49-F238E27FC236}">
                <a16:creationId xmlns:a16="http://schemas.microsoft.com/office/drawing/2014/main" id="{37CE57D8-2C0F-4FF7-9FFA-A261ADC46634}"/>
              </a:ext>
            </a:extLst>
          </p:cNvPr>
          <p:cNvSpPr/>
          <p:nvPr/>
        </p:nvSpPr>
        <p:spPr>
          <a:xfrm>
            <a:off x="4602114" y="1714677"/>
            <a:ext cx="47149" cy="3003967"/>
          </a:xfrm>
          <a:custGeom>
            <a:avLst/>
            <a:gdLst>
              <a:gd name="connsiteX0" fmla="*/ -6 w 47149"/>
              <a:gd name="connsiteY0" fmla="*/ 3004077 h 3003967"/>
              <a:gd name="connsiteX1" fmla="*/ 47143 w 47149"/>
              <a:gd name="connsiteY1" fmla="*/ 3004077 h 3003967"/>
              <a:gd name="connsiteX2" fmla="*/ -6 w 47149"/>
              <a:gd name="connsiteY2" fmla="*/ 2628388 h 3003967"/>
              <a:gd name="connsiteX3" fmla="*/ 47143 w 47149"/>
              <a:gd name="connsiteY3" fmla="*/ 2628388 h 3003967"/>
              <a:gd name="connsiteX4" fmla="*/ -6 w 47149"/>
              <a:gd name="connsiteY4" fmla="*/ 2252702 h 3003967"/>
              <a:gd name="connsiteX5" fmla="*/ 47143 w 47149"/>
              <a:gd name="connsiteY5" fmla="*/ 2252702 h 3003967"/>
              <a:gd name="connsiteX6" fmla="*/ -6 w 47149"/>
              <a:gd name="connsiteY6" fmla="*/ 1878539 h 3003967"/>
              <a:gd name="connsiteX7" fmla="*/ 47143 w 47149"/>
              <a:gd name="connsiteY7" fmla="*/ 1878539 h 3003967"/>
              <a:gd name="connsiteX8" fmla="*/ -6 w 47149"/>
              <a:gd name="connsiteY8" fmla="*/ 1502850 h 3003967"/>
              <a:gd name="connsiteX9" fmla="*/ 47143 w 47149"/>
              <a:gd name="connsiteY9" fmla="*/ 1502850 h 3003967"/>
              <a:gd name="connsiteX10" fmla="*/ -6 w 47149"/>
              <a:gd name="connsiteY10" fmla="*/ 1127165 h 3003967"/>
              <a:gd name="connsiteX11" fmla="*/ 47143 w 47149"/>
              <a:gd name="connsiteY11" fmla="*/ 1127165 h 3003967"/>
              <a:gd name="connsiteX12" fmla="*/ -6 w 47149"/>
              <a:gd name="connsiteY12" fmla="*/ 751479 h 3003967"/>
              <a:gd name="connsiteX13" fmla="*/ 47143 w 47149"/>
              <a:gd name="connsiteY13" fmla="*/ 751479 h 3003967"/>
              <a:gd name="connsiteX14" fmla="*/ -6 w 47149"/>
              <a:gd name="connsiteY14" fmla="*/ 375794 h 3003967"/>
              <a:gd name="connsiteX15" fmla="*/ 47143 w 47149"/>
              <a:gd name="connsiteY15" fmla="*/ 375794 h 3003967"/>
              <a:gd name="connsiteX16" fmla="*/ -6 w 47149"/>
              <a:gd name="connsiteY16" fmla="*/ 109 h 3003967"/>
              <a:gd name="connsiteX17" fmla="*/ 47143 w 47149"/>
              <a:gd name="connsiteY17" fmla="*/ 109 h 3003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7149" h="3003967">
                <a:moveTo>
                  <a:pt x="-6" y="3004077"/>
                </a:moveTo>
                <a:lnTo>
                  <a:pt x="47143" y="3004077"/>
                </a:lnTo>
                <a:moveTo>
                  <a:pt x="-6" y="2628388"/>
                </a:moveTo>
                <a:lnTo>
                  <a:pt x="47143" y="2628388"/>
                </a:lnTo>
                <a:moveTo>
                  <a:pt x="-6" y="2252702"/>
                </a:moveTo>
                <a:lnTo>
                  <a:pt x="47143" y="2252702"/>
                </a:lnTo>
                <a:moveTo>
                  <a:pt x="-6" y="1878539"/>
                </a:moveTo>
                <a:lnTo>
                  <a:pt x="47143" y="1878539"/>
                </a:lnTo>
                <a:moveTo>
                  <a:pt x="-6" y="1502850"/>
                </a:moveTo>
                <a:lnTo>
                  <a:pt x="47143" y="1502850"/>
                </a:lnTo>
                <a:moveTo>
                  <a:pt x="-6" y="1127165"/>
                </a:moveTo>
                <a:lnTo>
                  <a:pt x="47143" y="1127165"/>
                </a:lnTo>
                <a:moveTo>
                  <a:pt x="-6" y="751479"/>
                </a:moveTo>
                <a:lnTo>
                  <a:pt x="47143" y="751479"/>
                </a:lnTo>
                <a:moveTo>
                  <a:pt x="-6" y="375794"/>
                </a:moveTo>
                <a:lnTo>
                  <a:pt x="47143" y="375794"/>
                </a:lnTo>
                <a:moveTo>
                  <a:pt x="-6" y="109"/>
                </a:moveTo>
                <a:lnTo>
                  <a:pt x="47143" y="109"/>
                </a:lnTo>
              </a:path>
            </a:pathLst>
          </a:custGeom>
          <a:noFill/>
          <a:ln w="9128" cap="flat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66" name="Freihandform: Form 265">
            <a:extLst>
              <a:ext uri="{FF2B5EF4-FFF2-40B4-BE49-F238E27FC236}">
                <a16:creationId xmlns:a16="http://schemas.microsoft.com/office/drawing/2014/main" id="{36F84657-C446-4132-AAC0-8E4D3498DAA4}"/>
              </a:ext>
            </a:extLst>
          </p:cNvPr>
          <p:cNvSpPr/>
          <p:nvPr/>
        </p:nvSpPr>
        <p:spPr>
          <a:xfrm>
            <a:off x="4649263" y="4718645"/>
            <a:ext cx="3419214" cy="9525"/>
          </a:xfrm>
          <a:custGeom>
            <a:avLst/>
            <a:gdLst>
              <a:gd name="connsiteX0" fmla="*/ 128 w 3419214"/>
              <a:gd name="connsiteY0" fmla="*/ 224 h 9525"/>
              <a:gd name="connsiteX1" fmla="*/ 3419342 w 3419214"/>
              <a:gd name="connsiteY1" fmla="*/ 224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419214" h="9525">
                <a:moveTo>
                  <a:pt x="128" y="224"/>
                </a:moveTo>
                <a:lnTo>
                  <a:pt x="3419342" y="224"/>
                </a:lnTo>
              </a:path>
            </a:pathLst>
          </a:custGeom>
          <a:noFill/>
          <a:ln w="9128" cap="flat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67" name="Freihandform: Form 266">
            <a:extLst>
              <a:ext uri="{FF2B5EF4-FFF2-40B4-BE49-F238E27FC236}">
                <a16:creationId xmlns:a16="http://schemas.microsoft.com/office/drawing/2014/main" id="{CDC91A93-FAB3-479C-BF73-F11D8DE8B7AD}"/>
              </a:ext>
            </a:extLst>
          </p:cNvPr>
          <p:cNvSpPr/>
          <p:nvPr/>
        </p:nvSpPr>
        <p:spPr>
          <a:xfrm>
            <a:off x="4649263" y="4718645"/>
            <a:ext cx="3419214" cy="48671"/>
          </a:xfrm>
          <a:custGeom>
            <a:avLst/>
            <a:gdLst>
              <a:gd name="connsiteX0" fmla="*/ 128 w 3419214"/>
              <a:gd name="connsiteY0" fmla="*/ 226 h 48671"/>
              <a:gd name="connsiteX1" fmla="*/ 128 w 3419214"/>
              <a:gd name="connsiteY1" fmla="*/ 48898 h 48671"/>
              <a:gd name="connsiteX2" fmla="*/ 488367 w 3419214"/>
              <a:gd name="connsiteY2" fmla="*/ 226 h 48671"/>
              <a:gd name="connsiteX3" fmla="*/ 488367 w 3419214"/>
              <a:gd name="connsiteY3" fmla="*/ 48898 h 48671"/>
              <a:gd name="connsiteX4" fmla="*/ 978130 w 3419214"/>
              <a:gd name="connsiteY4" fmla="*/ 226 h 48671"/>
              <a:gd name="connsiteX5" fmla="*/ 978130 w 3419214"/>
              <a:gd name="connsiteY5" fmla="*/ 48898 h 48671"/>
              <a:gd name="connsiteX6" fmla="*/ 1466377 w 3419214"/>
              <a:gd name="connsiteY6" fmla="*/ 226 h 48671"/>
              <a:gd name="connsiteX7" fmla="*/ 1466377 w 3419214"/>
              <a:gd name="connsiteY7" fmla="*/ 48898 h 48671"/>
              <a:gd name="connsiteX8" fmla="*/ 1954609 w 3419214"/>
              <a:gd name="connsiteY8" fmla="*/ 226 h 48671"/>
              <a:gd name="connsiteX9" fmla="*/ 1954609 w 3419214"/>
              <a:gd name="connsiteY9" fmla="*/ 48898 h 48671"/>
              <a:gd name="connsiteX10" fmla="*/ 2442841 w 3419214"/>
              <a:gd name="connsiteY10" fmla="*/ 226 h 48671"/>
              <a:gd name="connsiteX11" fmla="*/ 2442841 w 3419214"/>
              <a:gd name="connsiteY11" fmla="*/ 48898 h 48671"/>
              <a:gd name="connsiteX12" fmla="*/ 2931074 w 3419214"/>
              <a:gd name="connsiteY12" fmla="*/ 226 h 48671"/>
              <a:gd name="connsiteX13" fmla="*/ 2931074 w 3419214"/>
              <a:gd name="connsiteY13" fmla="*/ 48898 h 48671"/>
              <a:gd name="connsiteX14" fmla="*/ 3419342 w 3419214"/>
              <a:gd name="connsiteY14" fmla="*/ 226 h 48671"/>
              <a:gd name="connsiteX15" fmla="*/ 3419342 w 3419214"/>
              <a:gd name="connsiteY15" fmla="*/ 48898 h 48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419214" h="48671">
                <a:moveTo>
                  <a:pt x="128" y="226"/>
                </a:moveTo>
                <a:lnTo>
                  <a:pt x="128" y="48898"/>
                </a:lnTo>
                <a:moveTo>
                  <a:pt x="488367" y="226"/>
                </a:moveTo>
                <a:lnTo>
                  <a:pt x="488367" y="48898"/>
                </a:lnTo>
                <a:moveTo>
                  <a:pt x="978130" y="226"/>
                </a:moveTo>
                <a:lnTo>
                  <a:pt x="978130" y="48898"/>
                </a:lnTo>
                <a:moveTo>
                  <a:pt x="1466377" y="226"/>
                </a:moveTo>
                <a:lnTo>
                  <a:pt x="1466377" y="48898"/>
                </a:lnTo>
                <a:moveTo>
                  <a:pt x="1954609" y="226"/>
                </a:moveTo>
                <a:lnTo>
                  <a:pt x="1954609" y="48898"/>
                </a:lnTo>
                <a:moveTo>
                  <a:pt x="2442841" y="226"/>
                </a:moveTo>
                <a:lnTo>
                  <a:pt x="2442841" y="48898"/>
                </a:lnTo>
                <a:moveTo>
                  <a:pt x="2931074" y="226"/>
                </a:moveTo>
                <a:lnTo>
                  <a:pt x="2931074" y="48898"/>
                </a:lnTo>
                <a:moveTo>
                  <a:pt x="3419342" y="226"/>
                </a:moveTo>
                <a:lnTo>
                  <a:pt x="3419342" y="48898"/>
                </a:lnTo>
              </a:path>
            </a:pathLst>
          </a:custGeom>
          <a:noFill/>
          <a:ln w="9128" cap="flat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68" name="Freihandform: Form 267">
            <a:extLst>
              <a:ext uri="{FF2B5EF4-FFF2-40B4-BE49-F238E27FC236}">
                <a16:creationId xmlns:a16="http://schemas.microsoft.com/office/drawing/2014/main" id="{2A89DE69-48B5-4F7A-B26E-E9D8094464FF}"/>
              </a:ext>
            </a:extLst>
          </p:cNvPr>
          <p:cNvSpPr/>
          <p:nvPr/>
        </p:nvSpPr>
        <p:spPr>
          <a:xfrm>
            <a:off x="4893383" y="2631076"/>
            <a:ext cx="2930977" cy="1771960"/>
          </a:xfrm>
          <a:custGeom>
            <a:avLst/>
            <a:gdLst>
              <a:gd name="connsiteX0" fmla="*/ 128 w 2930977"/>
              <a:gd name="connsiteY0" fmla="*/ 1772093 h 1771960"/>
              <a:gd name="connsiteX1" fmla="*/ 488368 w 2930977"/>
              <a:gd name="connsiteY1" fmla="*/ 1734069 h 1771960"/>
              <a:gd name="connsiteX2" fmla="*/ 978130 w 2930977"/>
              <a:gd name="connsiteY2" fmla="*/ 1337086 h 1771960"/>
              <a:gd name="connsiteX3" fmla="*/ 1466373 w 2930977"/>
              <a:gd name="connsiteY3" fmla="*/ 623742 h 1771960"/>
              <a:gd name="connsiteX4" fmla="*/ 1954605 w 2930977"/>
              <a:gd name="connsiteY4" fmla="*/ 240450 h 1771960"/>
              <a:gd name="connsiteX5" fmla="*/ 2442838 w 2930977"/>
              <a:gd name="connsiteY5" fmla="*/ 132 h 1771960"/>
              <a:gd name="connsiteX6" fmla="*/ 2931106 w 2930977"/>
              <a:gd name="connsiteY6" fmla="*/ 1388800 h 1771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30977" h="1771960">
                <a:moveTo>
                  <a:pt x="128" y="1772093"/>
                </a:moveTo>
                <a:lnTo>
                  <a:pt x="488368" y="1734069"/>
                </a:lnTo>
                <a:lnTo>
                  <a:pt x="978130" y="1337086"/>
                </a:lnTo>
                <a:lnTo>
                  <a:pt x="1466373" y="623742"/>
                </a:lnTo>
                <a:lnTo>
                  <a:pt x="1954605" y="240450"/>
                </a:lnTo>
                <a:lnTo>
                  <a:pt x="2442838" y="132"/>
                </a:lnTo>
                <a:lnTo>
                  <a:pt x="2931106" y="1388800"/>
                </a:lnTo>
              </a:path>
            </a:pathLst>
          </a:custGeom>
          <a:noFill/>
          <a:ln w="28898" cap="rnd">
            <a:solidFill>
              <a:srgbClr val="7F7F7F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69" name="Freihandform: Form 268">
            <a:extLst>
              <a:ext uri="{FF2B5EF4-FFF2-40B4-BE49-F238E27FC236}">
                <a16:creationId xmlns:a16="http://schemas.microsoft.com/office/drawing/2014/main" id="{D20EAE43-A51C-4949-B8B8-53F46C5DA7ED}"/>
              </a:ext>
            </a:extLst>
          </p:cNvPr>
          <p:cNvSpPr/>
          <p:nvPr/>
        </p:nvSpPr>
        <p:spPr>
          <a:xfrm>
            <a:off x="4848894" y="4359689"/>
            <a:ext cx="88599" cy="88786"/>
          </a:xfrm>
          <a:custGeom>
            <a:avLst/>
            <a:gdLst>
              <a:gd name="connsiteX0" fmla="*/ 88615 w 88599"/>
              <a:gd name="connsiteY0" fmla="*/ 44498 h 88786"/>
              <a:gd name="connsiteX1" fmla="*/ 44316 w 88599"/>
              <a:gd name="connsiteY1" fmla="*/ 88987 h 88786"/>
              <a:gd name="connsiteX2" fmla="*/ 15 w 88599"/>
              <a:gd name="connsiteY2" fmla="*/ 44498 h 88786"/>
              <a:gd name="connsiteX3" fmla="*/ 44316 w 88599"/>
              <a:gd name="connsiteY3" fmla="*/ 200 h 88786"/>
              <a:gd name="connsiteX4" fmla="*/ 88615 w 88599"/>
              <a:gd name="connsiteY4" fmla="*/ 44498 h 8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99" h="88786">
                <a:moveTo>
                  <a:pt x="88615" y="44498"/>
                </a:moveTo>
                <a:cubicBezTo>
                  <a:pt x="88615" y="69025"/>
                  <a:pt x="68840" y="88987"/>
                  <a:pt x="44316" y="88987"/>
                </a:cubicBezTo>
                <a:cubicBezTo>
                  <a:pt x="19790" y="88987"/>
                  <a:pt x="15" y="69025"/>
                  <a:pt x="15" y="44498"/>
                </a:cubicBezTo>
                <a:cubicBezTo>
                  <a:pt x="15" y="19971"/>
                  <a:pt x="19790" y="200"/>
                  <a:pt x="44316" y="200"/>
                </a:cubicBezTo>
                <a:cubicBezTo>
                  <a:pt x="68840" y="200"/>
                  <a:pt x="88615" y="19971"/>
                  <a:pt x="88615" y="44498"/>
                </a:cubicBezTo>
                <a:close/>
              </a:path>
            </a:pathLst>
          </a:custGeom>
          <a:solidFill>
            <a:srgbClr val="7F7F7F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0" name="Freihandform: Form 269">
            <a:extLst>
              <a:ext uri="{FF2B5EF4-FFF2-40B4-BE49-F238E27FC236}">
                <a16:creationId xmlns:a16="http://schemas.microsoft.com/office/drawing/2014/main" id="{4A61F032-69E8-49F1-BC69-2EBED432D502}"/>
              </a:ext>
            </a:extLst>
          </p:cNvPr>
          <p:cNvSpPr/>
          <p:nvPr/>
        </p:nvSpPr>
        <p:spPr>
          <a:xfrm>
            <a:off x="4848894" y="4359689"/>
            <a:ext cx="88599" cy="88786"/>
          </a:xfrm>
          <a:custGeom>
            <a:avLst/>
            <a:gdLst>
              <a:gd name="connsiteX0" fmla="*/ 88615 w 88599"/>
              <a:gd name="connsiteY0" fmla="*/ 44498 h 88786"/>
              <a:gd name="connsiteX1" fmla="*/ 44316 w 88599"/>
              <a:gd name="connsiteY1" fmla="*/ 88987 h 88786"/>
              <a:gd name="connsiteX2" fmla="*/ 15 w 88599"/>
              <a:gd name="connsiteY2" fmla="*/ 44498 h 88786"/>
              <a:gd name="connsiteX3" fmla="*/ 44316 w 88599"/>
              <a:gd name="connsiteY3" fmla="*/ 200 h 88786"/>
              <a:gd name="connsiteX4" fmla="*/ 88615 w 88599"/>
              <a:gd name="connsiteY4" fmla="*/ 44498 h 8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99" h="88786">
                <a:moveTo>
                  <a:pt x="88615" y="44498"/>
                </a:moveTo>
                <a:cubicBezTo>
                  <a:pt x="88615" y="69025"/>
                  <a:pt x="68840" y="88987"/>
                  <a:pt x="44316" y="88987"/>
                </a:cubicBezTo>
                <a:cubicBezTo>
                  <a:pt x="19790" y="88987"/>
                  <a:pt x="15" y="69025"/>
                  <a:pt x="15" y="44498"/>
                </a:cubicBezTo>
                <a:cubicBezTo>
                  <a:pt x="15" y="19971"/>
                  <a:pt x="19790" y="200"/>
                  <a:pt x="44316" y="200"/>
                </a:cubicBezTo>
                <a:cubicBezTo>
                  <a:pt x="68840" y="200"/>
                  <a:pt x="88615" y="19971"/>
                  <a:pt x="88615" y="44498"/>
                </a:cubicBezTo>
              </a:path>
            </a:pathLst>
          </a:custGeom>
          <a:noFill/>
          <a:ln w="9128" cap="flat">
            <a:solidFill>
              <a:srgbClr val="7F7F7F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1" name="Freihandform: Form 270">
            <a:extLst>
              <a:ext uri="{FF2B5EF4-FFF2-40B4-BE49-F238E27FC236}">
                <a16:creationId xmlns:a16="http://schemas.microsoft.com/office/drawing/2014/main" id="{03C1FD28-6AD8-45D4-98D0-5831AD576190}"/>
              </a:ext>
            </a:extLst>
          </p:cNvPr>
          <p:cNvSpPr/>
          <p:nvPr/>
        </p:nvSpPr>
        <p:spPr>
          <a:xfrm>
            <a:off x="5338466" y="4321662"/>
            <a:ext cx="88599" cy="88790"/>
          </a:xfrm>
          <a:custGeom>
            <a:avLst/>
            <a:gdLst>
              <a:gd name="connsiteX0" fmla="*/ 88652 w 88599"/>
              <a:gd name="connsiteY0" fmla="*/ 44499 h 88790"/>
              <a:gd name="connsiteX1" fmla="*/ 44351 w 88599"/>
              <a:gd name="connsiteY1" fmla="*/ 88988 h 88790"/>
              <a:gd name="connsiteX2" fmla="*/ 53 w 88599"/>
              <a:gd name="connsiteY2" fmla="*/ 44499 h 88790"/>
              <a:gd name="connsiteX3" fmla="*/ 44351 w 88599"/>
              <a:gd name="connsiteY3" fmla="*/ 197 h 88790"/>
              <a:gd name="connsiteX4" fmla="*/ 88652 w 88599"/>
              <a:gd name="connsiteY4" fmla="*/ 44499 h 88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99" h="88790">
                <a:moveTo>
                  <a:pt x="88652" y="44499"/>
                </a:moveTo>
                <a:cubicBezTo>
                  <a:pt x="88652" y="69026"/>
                  <a:pt x="68877" y="88988"/>
                  <a:pt x="44351" y="88988"/>
                </a:cubicBezTo>
                <a:cubicBezTo>
                  <a:pt x="19827" y="88988"/>
                  <a:pt x="53" y="69026"/>
                  <a:pt x="53" y="44499"/>
                </a:cubicBezTo>
                <a:cubicBezTo>
                  <a:pt x="53" y="19972"/>
                  <a:pt x="19827" y="197"/>
                  <a:pt x="44351" y="197"/>
                </a:cubicBezTo>
                <a:cubicBezTo>
                  <a:pt x="68877" y="197"/>
                  <a:pt x="88652" y="19972"/>
                  <a:pt x="88652" y="44499"/>
                </a:cubicBezTo>
                <a:close/>
              </a:path>
            </a:pathLst>
          </a:custGeom>
          <a:solidFill>
            <a:srgbClr val="7F7F7F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2" name="Freihandform: Form 271">
            <a:extLst>
              <a:ext uri="{FF2B5EF4-FFF2-40B4-BE49-F238E27FC236}">
                <a16:creationId xmlns:a16="http://schemas.microsoft.com/office/drawing/2014/main" id="{CDD9A409-5664-4EB7-BB6C-47621AEE9D41}"/>
              </a:ext>
            </a:extLst>
          </p:cNvPr>
          <p:cNvSpPr/>
          <p:nvPr/>
        </p:nvSpPr>
        <p:spPr>
          <a:xfrm>
            <a:off x="5338466" y="4321662"/>
            <a:ext cx="88599" cy="88790"/>
          </a:xfrm>
          <a:custGeom>
            <a:avLst/>
            <a:gdLst>
              <a:gd name="connsiteX0" fmla="*/ 88652 w 88599"/>
              <a:gd name="connsiteY0" fmla="*/ 44499 h 88790"/>
              <a:gd name="connsiteX1" fmla="*/ 44351 w 88599"/>
              <a:gd name="connsiteY1" fmla="*/ 88988 h 88790"/>
              <a:gd name="connsiteX2" fmla="*/ 53 w 88599"/>
              <a:gd name="connsiteY2" fmla="*/ 44499 h 88790"/>
              <a:gd name="connsiteX3" fmla="*/ 44351 w 88599"/>
              <a:gd name="connsiteY3" fmla="*/ 197 h 88790"/>
              <a:gd name="connsiteX4" fmla="*/ 88652 w 88599"/>
              <a:gd name="connsiteY4" fmla="*/ 44499 h 88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99" h="88790">
                <a:moveTo>
                  <a:pt x="88652" y="44499"/>
                </a:moveTo>
                <a:cubicBezTo>
                  <a:pt x="88652" y="69026"/>
                  <a:pt x="68877" y="88988"/>
                  <a:pt x="44351" y="88988"/>
                </a:cubicBezTo>
                <a:cubicBezTo>
                  <a:pt x="19827" y="88988"/>
                  <a:pt x="53" y="69026"/>
                  <a:pt x="53" y="44499"/>
                </a:cubicBezTo>
                <a:cubicBezTo>
                  <a:pt x="53" y="19972"/>
                  <a:pt x="19827" y="197"/>
                  <a:pt x="44351" y="197"/>
                </a:cubicBezTo>
                <a:cubicBezTo>
                  <a:pt x="68877" y="197"/>
                  <a:pt x="88652" y="19972"/>
                  <a:pt x="88652" y="44499"/>
                </a:cubicBezTo>
              </a:path>
            </a:pathLst>
          </a:custGeom>
          <a:noFill/>
          <a:ln w="9128" cap="flat">
            <a:solidFill>
              <a:srgbClr val="7F7F7F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3" name="Freihandform: Form 272">
            <a:extLst>
              <a:ext uri="{FF2B5EF4-FFF2-40B4-BE49-F238E27FC236}">
                <a16:creationId xmlns:a16="http://schemas.microsoft.com/office/drawing/2014/main" id="{1972360B-4613-47C4-BD73-D5F9C1EB948C}"/>
              </a:ext>
            </a:extLst>
          </p:cNvPr>
          <p:cNvSpPr/>
          <p:nvPr/>
        </p:nvSpPr>
        <p:spPr>
          <a:xfrm>
            <a:off x="5826327" y="3923923"/>
            <a:ext cx="88786" cy="88786"/>
          </a:xfrm>
          <a:custGeom>
            <a:avLst/>
            <a:gdLst>
              <a:gd name="connsiteX0" fmla="*/ 88877 w 88786"/>
              <a:gd name="connsiteY0" fmla="*/ 44655 h 88786"/>
              <a:gd name="connsiteX1" fmla="*/ 44579 w 88786"/>
              <a:gd name="connsiteY1" fmla="*/ 88953 h 88786"/>
              <a:gd name="connsiteX2" fmla="*/ 90 w 88786"/>
              <a:gd name="connsiteY2" fmla="*/ 44655 h 88786"/>
              <a:gd name="connsiteX3" fmla="*/ 44579 w 88786"/>
              <a:gd name="connsiteY3" fmla="*/ 167 h 88786"/>
              <a:gd name="connsiteX4" fmla="*/ 88877 w 88786"/>
              <a:gd name="connsiteY4" fmla="*/ 44655 h 8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86" h="88786">
                <a:moveTo>
                  <a:pt x="88877" y="44655"/>
                </a:moveTo>
                <a:cubicBezTo>
                  <a:pt x="88877" y="68992"/>
                  <a:pt x="69102" y="88953"/>
                  <a:pt x="44579" y="88953"/>
                </a:cubicBezTo>
                <a:cubicBezTo>
                  <a:pt x="20052" y="88953"/>
                  <a:pt x="90" y="68992"/>
                  <a:pt x="90" y="44655"/>
                </a:cubicBezTo>
                <a:cubicBezTo>
                  <a:pt x="90" y="20128"/>
                  <a:pt x="20052" y="167"/>
                  <a:pt x="44579" y="167"/>
                </a:cubicBezTo>
                <a:cubicBezTo>
                  <a:pt x="69102" y="167"/>
                  <a:pt x="88877" y="20128"/>
                  <a:pt x="88877" y="44655"/>
                </a:cubicBezTo>
                <a:close/>
              </a:path>
            </a:pathLst>
          </a:custGeom>
          <a:solidFill>
            <a:srgbClr val="7F7F7F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4" name="Freihandform: Form 273">
            <a:extLst>
              <a:ext uri="{FF2B5EF4-FFF2-40B4-BE49-F238E27FC236}">
                <a16:creationId xmlns:a16="http://schemas.microsoft.com/office/drawing/2014/main" id="{74BE5A06-DC22-491C-8806-ECD95527C470}"/>
              </a:ext>
            </a:extLst>
          </p:cNvPr>
          <p:cNvSpPr/>
          <p:nvPr/>
        </p:nvSpPr>
        <p:spPr>
          <a:xfrm>
            <a:off x="5826327" y="3923923"/>
            <a:ext cx="88786" cy="88786"/>
          </a:xfrm>
          <a:custGeom>
            <a:avLst/>
            <a:gdLst>
              <a:gd name="connsiteX0" fmla="*/ 88877 w 88786"/>
              <a:gd name="connsiteY0" fmla="*/ 44655 h 88786"/>
              <a:gd name="connsiteX1" fmla="*/ 44579 w 88786"/>
              <a:gd name="connsiteY1" fmla="*/ 88953 h 88786"/>
              <a:gd name="connsiteX2" fmla="*/ 90 w 88786"/>
              <a:gd name="connsiteY2" fmla="*/ 44655 h 88786"/>
              <a:gd name="connsiteX3" fmla="*/ 44579 w 88786"/>
              <a:gd name="connsiteY3" fmla="*/ 167 h 88786"/>
              <a:gd name="connsiteX4" fmla="*/ 88877 w 88786"/>
              <a:gd name="connsiteY4" fmla="*/ 44655 h 8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86" h="88786">
                <a:moveTo>
                  <a:pt x="88877" y="44655"/>
                </a:moveTo>
                <a:cubicBezTo>
                  <a:pt x="88877" y="68992"/>
                  <a:pt x="69102" y="88953"/>
                  <a:pt x="44579" y="88953"/>
                </a:cubicBezTo>
                <a:cubicBezTo>
                  <a:pt x="20052" y="88953"/>
                  <a:pt x="90" y="68992"/>
                  <a:pt x="90" y="44655"/>
                </a:cubicBezTo>
                <a:cubicBezTo>
                  <a:pt x="90" y="20128"/>
                  <a:pt x="20052" y="167"/>
                  <a:pt x="44579" y="167"/>
                </a:cubicBezTo>
                <a:cubicBezTo>
                  <a:pt x="69102" y="167"/>
                  <a:pt x="88877" y="20128"/>
                  <a:pt x="88877" y="44655"/>
                </a:cubicBezTo>
              </a:path>
            </a:pathLst>
          </a:custGeom>
          <a:noFill/>
          <a:ln w="9128" cap="flat">
            <a:solidFill>
              <a:srgbClr val="7F7F7F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5" name="Freihandform: Form 274">
            <a:extLst>
              <a:ext uri="{FF2B5EF4-FFF2-40B4-BE49-F238E27FC236}">
                <a16:creationId xmlns:a16="http://schemas.microsoft.com/office/drawing/2014/main" id="{31E802BE-C991-4601-886D-8548E34C9A9B}"/>
              </a:ext>
            </a:extLst>
          </p:cNvPr>
          <p:cNvSpPr/>
          <p:nvPr/>
        </p:nvSpPr>
        <p:spPr>
          <a:xfrm>
            <a:off x="6314376" y="3210957"/>
            <a:ext cx="88776" cy="88786"/>
          </a:xfrm>
          <a:custGeom>
            <a:avLst/>
            <a:gdLst>
              <a:gd name="connsiteX0" fmla="*/ 88904 w 88776"/>
              <a:gd name="connsiteY0" fmla="*/ 44600 h 88786"/>
              <a:gd name="connsiteX1" fmla="*/ 44444 w 88776"/>
              <a:gd name="connsiteY1" fmla="*/ 88898 h 88786"/>
              <a:gd name="connsiteX2" fmla="*/ 128 w 88776"/>
              <a:gd name="connsiteY2" fmla="*/ 44600 h 88786"/>
              <a:gd name="connsiteX3" fmla="*/ 44444 w 88776"/>
              <a:gd name="connsiteY3" fmla="*/ 111 h 88786"/>
              <a:gd name="connsiteX4" fmla="*/ 88904 w 88776"/>
              <a:gd name="connsiteY4" fmla="*/ 44600 h 8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6" h="88786">
                <a:moveTo>
                  <a:pt x="88904" y="44600"/>
                </a:moveTo>
                <a:cubicBezTo>
                  <a:pt x="88904" y="68936"/>
                  <a:pt x="68960" y="88898"/>
                  <a:pt x="44444" y="88898"/>
                </a:cubicBezTo>
                <a:cubicBezTo>
                  <a:pt x="20108" y="88898"/>
                  <a:pt x="128" y="68936"/>
                  <a:pt x="128" y="44600"/>
                </a:cubicBezTo>
                <a:cubicBezTo>
                  <a:pt x="128" y="20074"/>
                  <a:pt x="20108" y="111"/>
                  <a:pt x="44444" y="111"/>
                </a:cubicBezTo>
                <a:cubicBezTo>
                  <a:pt x="68960" y="111"/>
                  <a:pt x="88904" y="20074"/>
                  <a:pt x="88904" y="44600"/>
                </a:cubicBezTo>
                <a:close/>
              </a:path>
            </a:pathLst>
          </a:custGeom>
          <a:solidFill>
            <a:srgbClr val="7F7F7F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6" name="Freihandform: Form 275">
            <a:extLst>
              <a:ext uri="{FF2B5EF4-FFF2-40B4-BE49-F238E27FC236}">
                <a16:creationId xmlns:a16="http://schemas.microsoft.com/office/drawing/2014/main" id="{688E1B3C-A923-4024-B3FB-4394990501BF}"/>
              </a:ext>
            </a:extLst>
          </p:cNvPr>
          <p:cNvSpPr/>
          <p:nvPr/>
        </p:nvSpPr>
        <p:spPr>
          <a:xfrm>
            <a:off x="6314376" y="3210957"/>
            <a:ext cx="88776" cy="88786"/>
          </a:xfrm>
          <a:custGeom>
            <a:avLst/>
            <a:gdLst>
              <a:gd name="connsiteX0" fmla="*/ 88904 w 88776"/>
              <a:gd name="connsiteY0" fmla="*/ 44600 h 88786"/>
              <a:gd name="connsiteX1" fmla="*/ 44444 w 88776"/>
              <a:gd name="connsiteY1" fmla="*/ 88898 h 88786"/>
              <a:gd name="connsiteX2" fmla="*/ 128 w 88776"/>
              <a:gd name="connsiteY2" fmla="*/ 44600 h 88786"/>
              <a:gd name="connsiteX3" fmla="*/ 44444 w 88776"/>
              <a:gd name="connsiteY3" fmla="*/ 111 h 88786"/>
              <a:gd name="connsiteX4" fmla="*/ 88904 w 88776"/>
              <a:gd name="connsiteY4" fmla="*/ 44600 h 8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6" h="88786">
                <a:moveTo>
                  <a:pt x="88904" y="44600"/>
                </a:moveTo>
                <a:cubicBezTo>
                  <a:pt x="88904" y="68936"/>
                  <a:pt x="68960" y="88898"/>
                  <a:pt x="44444" y="88898"/>
                </a:cubicBezTo>
                <a:cubicBezTo>
                  <a:pt x="20108" y="88898"/>
                  <a:pt x="128" y="68936"/>
                  <a:pt x="128" y="44600"/>
                </a:cubicBezTo>
                <a:cubicBezTo>
                  <a:pt x="128" y="20074"/>
                  <a:pt x="20108" y="111"/>
                  <a:pt x="44444" y="111"/>
                </a:cubicBezTo>
                <a:cubicBezTo>
                  <a:pt x="68960" y="111"/>
                  <a:pt x="88904" y="20074"/>
                  <a:pt x="88904" y="44600"/>
                </a:cubicBezTo>
              </a:path>
            </a:pathLst>
          </a:custGeom>
          <a:noFill/>
          <a:ln w="9128" cap="flat">
            <a:solidFill>
              <a:srgbClr val="7F7F7F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7" name="Freihandform: Form 276">
            <a:extLst>
              <a:ext uri="{FF2B5EF4-FFF2-40B4-BE49-F238E27FC236}">
                <a16:creationId xmlns:a16="http://schemas.microsoft.com/office/drawing/2014/main" id="{33DDDCDA-BE18-4C2E-A21C-CD859E53D89E}"/>
              </a:ext>
            </a:extLst>
          </p:cNvPr>
          <p:cNvSpPr/>
          <p:nvPr/>
        </p:nvSpPr>
        <p:spPr>
          <a:xfrm>
            <a:off x="6803940" y="2827665"/>
            <a:ext cx="88776" cy="88599"/>
          </a:xfrm>
          <a:custGeom>
            <a:avLst/>
            <a:gdLst>
              <a:gd name="connsiteX0" fmla="*/ 88942 w 88776"/>
              <a:gd name="connsiteY0" fmla="*/ 44380 h 88599"/>
              <a:gd name="connsiteX1" fmla="*/ 44482 w 88776"/>
              <a:gd name="connsiteY1" fmla="*/ 88681 h 88599"/>
              <a:gd name="connsiteX2" fmla="*/ 166 w 88776"/>
              <a:gd name="connsiteY2" fmla="*/ 44380 h 88599"/>
              <a:gd name="connsiteX3" fmla="*/ 44482 w 88776"/>
              <a:gd name="connsiteY3" fmla="*/ 82 h 88599"/>
              <a:gd name="connsiteX4" fmla="*/ 88942 w 88776"/>
              <a:gd name="connsiteY4" fmla="*/ 44380 h 88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6" h="88599">
                <a:moveTo>
                  <a:pt x="88942" y="44380"/>
                </a:moveTo>
                <a:cubicBezTo>
                  <a:pt x="88942" y="68907"/>
                  <a:pt x="68998" y="88681"/>
                  <a:pt x="44482" y="88681"/>
                </a:cubicBezTo>
                <a:cubicBezTo>
                  <a:pt x="20146" y="88681"/>
                  <a:pt x="166" y="68907"/>
                  <a:pt x="166" y="44380"/>
                </a:cubicBezTo>
                <a:cubicBezTo>
                  <a:pt x="166" y="19857"/>
                  <a:pt x="20146" y="82"/>
                  <a:pt x="44482" y="82"/>
                </a:cubicBezTo>
                <a:cubicBezTo>
                  <a:pt x="68998" y="82"/>
                  <a:pt x="88942" y="19857"/>
                  <a:pt x="88942" y="44380"/>
                </a:cubicBezTo>
                <a:close/>
              </a:path>
            </a:pathLst>
          </a:custGeom>
          <a:solidFill>
            <a:srgbClr val="7F7F7F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8" name="Freihandform: Form 277">
            <a:extLst>
              <a:ext uri="{FF2B5EF4-FFF2-40B4-BE49-F238E27FC236}">
                <a16:creationId xmlns:a16="http://schemas.microsoft.com/office/drawing/2014/main" id="{ADFD9B56-8B5D-4155-8487-337DF63E06D7}"/>
              </a:ext>
            </a:extLst>
          </p:cNvPr>
          <p:cNvSpPr/>
          <p:nvPr/>
        </p:nvSpPr>
        <p:spPr>
          <a:xfrm>
            <a:off x="6803940" y="2827665"/>
            <a:ext cx="88776" cy="88599"/>
          </a:xfrm>
          <a:custGeom>
            <a:avLst/>
            <a:gdLst>
              <a:gd name="connsiteX0" fmla="*/ 88942 w 88776"/>
              <a:gd name="connsiteY0" fmla="*/ 44380 h 88599"/>
              <a:gd name="connsiteX1" fmla="*/ 44482 w 88776"/>
              <a:gd name="connsiteY1" fmla="*/ 88681 h 88599"/>
              <a:gd name="connsiteX2" fmla="*/ 166 w 88776"/>
              <a:gd name="connsiteY2" fmla="*/ 44380 h 88599"/>
              <a:gd name="connsiteX3" fmla="*/ 44482 w 88776"/>
              <a:gd name="connsiteY3" fmla="*/ 82 h 88599"/>
              <a:gd name="connsiteX4" fmla="*/ 88942 w 88776"/>
              <a:gd name="connsiteY4" fmla="*/ 44380 h 88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6" h="88599">
                <a:moveTo>
                  <a:pt x="88942" y="44380"/>
                </a:moveTo>
                <a:cubicBezTo>
                  <a:pt x="88942" y="68907"/>
                  <a:pt x="68998" y="88681"/>
                  <a:pt x="44482" y="88681"/>
                </a:cubicBezTo>
                <a:cubicBezTo>
                  <a:pt x="20146" y="88681"/>
                  <a:pt x="166" y="68907"/>
                  <a:pt x="166" y="44380"/>
                </a:cubicBezTo>
                <a:cubicBezTo>
                  <a:pt x="166" y="19857"/>
                  <a:pt x="20146" y="82"/>
                  <a:pt x="44482" y="82"/>
                </a:cubicBezTo>
                <a:cubicBezTo>
                  <a:pt x="68998" y="82"/>
                  <a:pt x="88942" y="19857"/>
                  <a:pt x="88942" y="44380"/>
                </a:cubicBezTo>
              </a:path>
            </a:pathLst>
          </a:custGeom>
          <a:noFill/>
          <a:ln w="9128" cap="flat">
            <a:solidFill>
              <a:srgbClr val="7F7F7F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9" name="Freihandform: Form 278">
            <a:extLst>
              <a:ext uri="{FF2B5EF4-FFF2-40B4-BE49-F238E27FC236}">
                <a16:creationId xmlns:a16="http://schemas.microsoft.com/office/drawing/2014/main" id="{C87F431B-54BB-4E7E-8739-DBD1D51890EE}"/>
              </a:ext>
            </a:extLst>
          </p:cNvPr>
          <p:cNvSpPr/>
          <p:nvPr/>
        </p:nvSpPr>
        <p:spPr>
          <a:xfrm>
            <a:off x="7291993" y="2588297"/>
            <a:ext cx="88596" cy="88790"/>
          </a:xfrm>
          <a:custGeom>
            <a:avLst/>
            <a:gdLst>
              <a:gd name="connsiteX0" fmla="*/ 88799 w 88596"/>
              <a:gd name="connsiteY0" fmla="*/ 44552 h 88790"/>
              <a:gd name="connsiteX1" fmla="*/ 44519 w 88596"/>
              <a:gd name="connsiteY1" fmla="*/ 88854 h 88790"/>
              <a:gd name="connsiteX2" fmla="*/ 203 w 88596"/>
              <a:gd name="connsiteY2" fmla="*/ 44552 h 88790"/>
              <a:gd name="connsiteX3" fmla="*/ 44519 w 88596"/>
              <a:gd name="connsiteY3" fmla="*/ 63 h 88790"/>
              <a:gd name="connsiteX4" fmla="*/ 88799 w 88596"/>
              <a:gd name="connsiteY4" fmla="*/ 44552 h 88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96" h="88790">
                <a:moveTo>
                  <a:pt x="88799" y="44552"/>
                </a:moveTo>
                <a:cubicBezTo>
                  <a:pt x="88799" y="68888"/>
                  <a:pt x="69035" y="88854"/>
                  <a:pt x="44519" y="88854"/>
                </a:cubicBezTo>
                <a:cubicBezTo>
                  <a:pt x="19967" y="88854"/>
                  <a:pt x="203" y="68888"/>
                  <a:pt x="203" y="44552"/>
                </a:cubicBezTo>
                <a:cubicBezTo>
                  <a:pt x="203" y="20029"/>
                  <a:pt x="19967" y="63"/>
                  <a:pt x="44519" y="63"/>
                </a:cubicBezTo>
                <a:cubicBezTo>
                  <a:pt x="69035" y="63"/>
                  <a:pt x="88799" y="20029"/>
                  <a:pt x="88799" y="44552"/>
                </a:cubicBezTo>
                <a:close/>
              </a:path>
            </a:pathLst>
          </a:custGeom>
          <a:solidFill>
            <a:srgbClr val="7F7F7F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0" name="Freihandform: Form 279">
            <a:extLst>
              <a:ext uri="{FF2B5EF4-FFF2-40B4-BE49-F238E27FC236}">
                <a16:creationId xmlns:a16="http://schemas.microsoft.com/office/drawing/2014/main" id="{77679C29-B1A9-4D74-8074-8C1A6021245B}"/>
              </a:ext>
            </a:extLst>
          </p:cNvPr>
          <p:cNvSpPr/>
          <p:nvPr/>
        </p:nvSpPr>
        <p:spPr>
          <a:xfrm>
            <a:off x="7291993" y="2588297"/>
            <a:ext cx="88596" cy="88790"/>
          </a:xfrm>
          <a:custGeom>
            <a:avLst/>
            <a:gdLst>
              <a:gd name="connsiteX0" fmla="*/ 88799 w 88596"/>
              <a:gd name="connsiteY0" fmla="*/ 44552 h 88790"/>
              <a:gd name="connsiteX1" fmla="*/ 44519 w 88596"/>
              <a:gd name="connsiteY1" fmla="*/ 88854 h 88790"/>
              <a:gd name="connsiteX2" fmla="*/ 203 w 88596"/>
              <a:gd name="connsiteY2" fmla="*/ 44552 h 88790"/>
              <a:gd name="connsiteX3" fmla="*/ 44519 w 88596"/>
              <a:gd name="connsiteY3" fmla="*/ 63 h 88790"/>
              <a:gd name="connsiteX4" fmla="*/ 88799 w 88596"/>
              <a:gd name="connsiteY4" fmla="*/ 44552 h 88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96" h="88790">
                <a:moveTo>
                  <a:pt x="88799" y="44552"/>
                </a:moveTo>
                <a:cubicBezTo>
                  <a:pt x="88799" y="68888"/>
                  <a:pt x="69035" y="88854"/>
                  <a:pt x="44519" y="88854"/>
                </a:cubicBezTo>
                <a:cubicBezTo>
                  <a:pt x="19967" y="88854"/>
                  <a:pt x="203" y="68888"/>
                  <a:pt x="203" y="44552"/>
                </a:cubicBezTo>
                <a:cubicBezTo>
                  <a:pt x="203" y="20029"/>
                  <a:pt x="19967" y="63"/>
                  <a:pt x="44519" y="63"/>
                </a:cubicBezTo>
                <a:cubicBezTo>
                  <a:pt x="69035" y="63"/>
                  <a:pt x="88799" y="20029"/>
                  <a:pt x="88799" y="44552"/>
                </a:cubicBezTo>
              </a:path>
            </a:pathLst>
          </a:custGeom>
          <a:noFill/>
          <a:ln w="9128" cap="flat">
            <a:solidFill>
              <a:srgbClr val="7F7F7F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1" name="Freihandform: Form 280">
            <a:extLst>
              <a:ext uri="{FF2B5EF4-FFF2-40B4-BE49-F238E27FC236}">
                <a16:creationId xmlns:a16="http://schemas.microsoft.com/office/drawing/2014/main" id="{80A10562-EEB3-4273-A203-96067E7676B4}"/>
              </a:ext>
            </a:extLst>
          </p:cNvPr>
          <p:cNvSpPr/>
          <p:nvPr/>
        </p:nvSpPr>
        <p:spPr>
          <a:xfrm>
            <a:off x="7779865" y="3976397"/>
            <a:ext cx="88956" cy="88599"/>
          </a:xfrm>
          <a:custGeom>
            <a:avLst/>
            <a:gdLst>
              <a:gd name="connsiteX0" fmla="*/ 89197 w 88956"/>
              <a:gd name="connsiteY0" fmla="*/ 44659 h 88599"/>
              <a:gd name="connsiteX1" fmla="*/ 44737 w 88956"/>
              <a:gd name="connsiteY1" fmla="*/ 88770 h 88599"/>
              <a:gd name="connsiteX2" fmla="*/ 241 w 88956"/>
              <a:gd name="connsiteY2" fmla="*/ 44659 h 88599"/>
              <a:gd name="connsiteX3" fmla="*/ 44737 w 88956"/>
              <a:gd name="connsiteY3" fmla="*/ 171 h 88599"/>
              <a:gd name="connsiteX4" fmla="*/ 89197 w 88956"/>
              <a:gd name="connsiteY4" fmla="*/ 44659 h 88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956" h="88599">
                <a:moveTo>
                  <a:pt x="89197" y="44659"/>
                </a:moveTo>
                <a:cubicBezTo>
                  <a:pt x="89197" y="68995"/>
                  <a:pt x="69434" y="88770"/>
                  <a:pt x="44737" y="88770"/>
                </a:cubicBezTo>
                <a:cubicBezTo>
                  <a:pt x="20402" y="88770"/>
                  <a:pt x="241" y="68995"/>
                  <a:pt x="241" y="44659"/>
                </a:cubicBezTo>
                <a:cubicBezTo>
                  <a:pt x="241" y="19945"/>
                  <a:pt x="20402" y="171"/>
                  <a:pt x="44737" y="171"/>
                </a:cubicBezTo>
                <a:cubicBezTo>
                  <a:pt x="69434" y="171"/>
                  <a:pt x="89197" y="19945"/>
                  <a:pt x="89197" y="44659"/>
                </a:cubicBezTo>
                <a:close/>
              </a:path>
            </a:pathLst>
          </a:custGeom>
          <a:solidFill>
            <a:srgbClr val="7F7F7F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2" name="Freihandform: Form 281">
            <a:extLst>
              <a:ext uri="{FF2B5EF4-FFF2-40B4-BE49-F238E27FC236}">
                <a16:creationId xmlns:a16="http://schemas.microsoft.com/office/drawing/2014/main" id="{D47E2924-EDFC-4299-9174-14D5F28BCF6D}"/>
              </a:ext>
            </a:extLst>
          </p:cNvPr>
          <p:cNvSpPr/>
          <p:nvPr/>
        </p:nvSpPr>
        <p:spPr>
          <a:xfrm>
            <a:off x="7779865" y="3976397"/>
            <a:ext cx="88956" cy="88599"/>
          </a:xfrm>
          <a:custGeom>
            <a:avLst/>
            <a:gdLst>
              <a:gd name="connsiteX0" fmla="*/ 89197 w 88956"/>
              <a:gd name="connsiteY0" fmla="*/ 44659 h 88599"/>
              <a:gd name="connsiteX1" fmla="*/ 44737 w 88956"/>
              <a:gd name="connsiteY1" fmla="*/ 88770 h 88599"/>
              <a:gd name="connsiteX2" fmla="*/ 241 w 88956"/>
              <a:gd name="connsiteY2" fmla="*/ 44659 h 88599"/>
              <a:gd name="connsiteX3" fmla="*/ 44737 w 88956"/>
              <a:gd name="connsiteY3" fmla="*/ 171 h 88599"/>
              <a:gd name="connsiteX4" fmla="*/ 89197 w 88956"/>
              <a:gd name="connsiteY4" fmla="*/ 44659 h 88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956" h="88599">
                <a:moveTo>
                  <a:pt x="89197" y="44659"/>
                </a:moveTo>
                <a:cubicBezTo>
                  <a:pt x="89197" y="68995"/>
                  <a:pt x="69434" y="88770"/>
                  <a:pt x="44737" y="88770"/>
                </a:cubicBezTo>
                <a:cubicBezTo>
                  <a:pt x="20402" y="88770"/>
                  <a:pt x="241" y="68995"/>
                  <a:pt x="241" y="44659"/>
                </a:cubicBezTo>
                <a:cubicBezTo>
                  <a:pt x="241" y="19945"/>
                  <a:pt x="20402" y="171"/>
                  <a:pt x="44737" y="171"/>
                </a:cubicBezTo>
                <a:cubicBezTo>
                  <a:pt x="69434" y="171"/>
                  <a:pt x="89197" y="19945"/>
                  <a:pt x="89197" y="44659"/>
                </a:cubicBezTo>
              </a:path>
            </a:pathLst>
          </a:custGeom>
          <a:noFill/>
          <a:ln w="9128" cap="flat">
            <a:solidFill>
              <a:srgbClr val="7F7F7F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3" name="Freihandform: Form 282">
            <a:extLst>
              <a:ext uri="{FF2B5EF4-FFF2-40B4-BE49-F238E27FC236}">
                <a16:creationId xmlns:a16="http://schemas.microsoft.com/office/drawing/2014/main" id="{9E8C0765-3B1D-488E-9E24-EDC597922B66}"/>
              </a:ext>
            </a:extLst>
          </p:cNvPr>
          <p:cNvSpPr/>
          <p:nvPr/>
        </p:nvSpPr>
        <p:spPr>
          <a:xfrm>
            <a:off x="4879161" y="2729336"/>
            <a:ext cx="2959928" cy="1606170"/>
          </a:xfrm>
          <a:custGeom>
            <a:avLst/>
            <a:gdLst>
              <a:gd name="connsiteX0" fmla="*/ 12450 w 2959928"/>
              <a:gd name="connsiteY0" fmla="*/ 1577631 h 1606170"/>
              <a:gd name="connsiteX1" fmla="*/ 98007 w 2959928"/>
              <a:gd name="connsiteY1" fmla="*/ 1564321 h 1606170"/>
              <a:gd name="connsiteX2" fmla="*/ 114359 w 2959928"/>
              <a:gd name="connsiteY2" fmla="*/ 1576489 h 1606170"/>
              <a:gd name="connsiteX3" fmla="*/ 102569 w 2959928"/>
              <a:gd name="connsiteY3" fmla="*/ 1592841 h 1606170"/>
              <a:gd name="connsiteX4" fmla="*/ 16633 w 2959928"/>
              <a:gd name="connsiteY4" fmla="*/ 1606150 h 1606170"/>
              <a:gd name="connsiteX5" fmla="*/ 282 w 2959928"/>
              <a:gd name="connsiteY5" fmla="*/ 1593982 h 1606170"/>
              <a:gd name="connsiteX6" fmla="*/ 12450 w 2959928"/>
              <a:gd name="connsiteY6" fmla="*/ 1577631 h 1606170"/>
              <a:gd name="connsiteX7" fmla="*/ 212081 w 2959928"/>
              <a:gd name="connsiteY7" fmla="*/ 1546451 h 1606170"/>
              <a:gd name="connsiteX8" fmla="*/ 298016 w 2959928"/>
              <a:gd name="connsiteY8" fmla="*/ 1533142 h 1606170"/>
              <a:gd name="connsiteX9" fmla="*/ 314368 w 2959928"/>
              <a:gd name="connsiteY9" fmla="*/ 1545310 h 1606170"/>
              <a:gd name="connsiteX10" fmla="*/ 302200 w 2959928"/>
              <a:gd name="connsiteY10" fmla="*/ 1561661 h 1606170"/>
              <a:gd name="connsiteX11" fmla="*/ 302200 w 2959928"/>
              <a:gd name="connsiteY11" fmla="*/ 1561661 h 1606170"/>
              <a:gd name="connsiteX12" fmla="*/ 216646 w 2959928"/>
              <a:gd name="connsiteY12" fmla="*/ 1574970 h 1606170"/>
              <a:gd name="connsiteX13" fmla="*/ 200294 w 2959928"/>
              <a:gd name="connsiteY13" fmla="*/ 1562802 h 1606170"/>
              <a:gd name="connsiteX14" fmla="*/ 212081 w 2959928"/>
              <a:gd name="connsiteY14" fmla="*/ 1546451 h 1606170"/>
              <a:gd name="connsiteX15" fmla="*/ 412093 w 2959928"/>
              <a:gd name="connsiteY15" fmla="*/ 1515271 h 1606170"/>
              <a:gd name="connsiteX16" fmla="*/ 497647 w 2959928"/>
              <a:gd name="connsiteY16" fmla="*/ 1501962 h 1606170"/>
              <a:gd name="connsiteX17" fmla="*/ 514380 w 2959928"/>
              <a:gd name="connsiteY17" fmla="*/ 1514130 h 1606170"/>
              <a:gd name="connsiteX18" fmla="*/ 502212 w 2959928"/>
              <a:gd name="connsiteY18" fmla="*/ 1530481 h 1606170"/>
              <a:gd name="connsiteX19" fmla="*/ 502212 w 2959928"/>
              <a:gd name="connsiteY19" fmla="*/ 1530481 h 1606170"/>
              <a:gd name="connsiteX20" fmla="*/ 416655 w 2959928"/>
              <a:gd name="connsiteY20" fmla="*/ 1543787 h 1606170"/>
              <a:gd name="connsiteX21" fmla="*/ 399925 w 2959928"/>
              <a:gd name="connsiteY21" fmla="*/ 1532001 h 1606170"/>
              <a:gd name="connsiteX22" fmla="*/ 412093 w 2959928"/>
              <a:gd name="connsiteY22" fmla="*/ 1515271 h 1606170"/>
              <a:gd name="connsiteX23" fmla="*/ 550125 w 2959928"/>
              <a:gd name="connsiteY23" fmla="*/ 1412603 h 1606170"/>
              <a:gd name="connsiteX24" fmla="*/ 595755 w 2959928"/>
              <a:gd name="connsiteY24" fmla="*/ 1338835 h 1606170"/>
              <a:gd name="connsiteX25" fmla="*/ 615526 w 2959928"/>
              <a:gd name="connsiteY25" fmla="*/ 1334271 h 1606170"/>
              <a:gd name="connsiteX26" fmla="*/ 620469 w 2959928"/>
              <a:gd name="connsiteY26" fmla="*/ 1354045 h 1606170"/>
              <a:gd name="connsiteX27" fmla="*/ 574457 w 2959928"/>
              <a:gd name="connsiteY27" fmla="*/ 1427813 h 1606170"/>
              <a:gd name="connsiteX28" fmla="*/ 554686 w 2959928"/>
              <a:gd name="connsiteY28" fmla="*/ 1432374 h 1606170"/>
              <a:gd name="connsiteX29" fmla="*/ 550125 w 2959928"/>
              <a:gd name="connsiteY29" fmla="*/ 1412603 h 1606170"/>
              <a:gd name="connsiteX30" fmla="*/ 656973 w 2959928"/>
              <a:gd name="connsiteY30" fmla="*/ 1240732 h 1606170"/>
              <a:gd name="connsiteX31" fmla="*/ 702603 w 2959928"/>
              <a:gd name="connsiteY31" fmla="*/ 1166960 h 1606170"/>
              <a:gd name="connsiteX32" fmla="*/ 722377 w 2959928"/>
              <a:gd name="connsiteY32" fmla="*/ 1162399 h 1606170"/>
              <a:gd name="connsiteX33" fmla="*/ 727320 w 2959928"/>
              <a:gd name="connsiteY33" fmla="*/ 1182170 h 1606170"/>
              <a:gd name="connsiteX34" fmla="*/ 681309 w 2959928"/>
              <a:gd name="connsiteY34" fmla="*/ 1255942 h 1606170"/>
              <a:gd name="connsiteX35" fmla="*/ 661538 w 2959928"/>
              <a:gd name="connsiteY35" fmla="*/ 1260503 h 1606170"/>
              <a:gd name="connsiteX36" fmla="*/ 656973 w 2959928"/>
              <a:gd name="connsiteY36" fmla="*/ 1240732 h 1606170"/>
              <a:gd name="connsiteX37" fmla="*/ 763443 w 2959928"/>
              <a:gd name="connsiteY37" fmla="*/ 1068857 h 1606170"/>
              <a:gd name="connsiteX38" fmla="*/ 809454 w 2959928"/>
              <a:gd name="connsiteY38" fmla="*/ 995089 h 1606170"/>
              <a:gd name="connsiteX39" fmla="*/ 829226 w 2959928"/>
              <a:gd name="connsiteY39" fmla="*/ 990528 h 1606170"/>
              <a:gd name="connsiteX40" fmla="*/ 833790 w 2959928"/>
              <a:gd name="connsiteY40" fmla="*/ 1010299 h 1606170"/>
              <a:gd name="connsiteX41" fmla="*/ 788160 w 2959928"/>
              <a:gd name="connsiteY41" fmla="*/ 1084067 h 1606170"/>
              <a:gd name="connsiteX42" fmla="*/ 768385 w 2959928"/>
              <a:gd name="connsiteY42" fmla="*/ 1088632 h 1606170"/>
              <a:gd name="connsiteX43" fmla="*/ 763443 w 2959928"/>
              <a:gd name="connsiteY43" fmla="*/ 1068857 h 1606170"/>
              <a:gd name="connsiteX44" fmla="*/ 870294 w 2959928"/>
              <a:gd name="connsiteY44" fmla="*/ 896985 h 1606170"/>
              <a:gd name="connsiteX45" fmla="*/ 916302 w 2959928"/>
              <a:gd name="connsiteY45" fmla="*/ 823218 h 1606170"/>
              <a:gd name="connsiteX46" fmla="*/ 936077 w 2959928"/>
              <a:gd name="connsiteY46" fmla="*/ 818653 h 1606170"/>
              <a:gd name="connsiteX47" fmla="*/ 940639 w 2959928"/>
              <a:gd name="connsiteY47" fmla="*/ 838806 h 1606170"/>
              <a:gd name="connsiteX48" fmla="*/ 895008 w 2959928"/>
              <a:gd name="connsiteY48" fmla="*/ 912195 h 1606170"/>
              <a:gd name="connsiteX49" fmla="*/ 875237 w 2959928"/>
              <a:gd name="connsiteY49" fmla="*/ 916757 h 1606170"/>
              <a:gd name="connsiteX50" fmla="*/ 870294 w 2959928"/>
              <a:gd name="connsiteY50" fmla="*/ 896985 h 1606170"/>
              <a:gd name="connsiteX51" fmla="*/ 977143 w 2959928"/>
              <a:gd name="connsiteY51" fmla="*/ 725114 h 1606170"/>
              <a:gd name="connsiteX52" fmla="*/ 980184 w 2959928"/>
              <a:gd name="connsiteY52" fmla="*/ 720168 h 1606170"/>
              <a:gd name="connsiteX53" fmla="*/ 996917 w 2959928"/>
              <a:gd name="connsiteY53" fmla="*/ 714084 h 1606170"/>
              <a:gd name="connsiteX54" fmla="*/ 1074105 w 2959928"/>
              <a:gd name="connsiteY54" fmla="*/ 739183 h 1606170"/>
              <a:gd name="connsiteX55" fmla="*/ 1083231 w 2959928"/>
              <a:gd name="connsiteY55" fmla="*/ 757435 h 1606170"/>
              <a:gd name="connsiteX56" fmla="*/ 1064979 w 2959928"/>
              <a:gd name="connsiteY56" fmla="*/ 766561 h 1606170"/>
              <a:gd name="connsiteX57" fmla="*/ 988169 w 2959928"/>
              <a:gd name="connsiteY57" fmla="*/ 741843 h 1606170"/>
              <a:gd name="connsiteX58" fmla="*/ 1004902 w 2959928"/>
              <a:gd name="connsiteY58" fmla="*/ 735759 h 1606170"/>
              <a:gd name="connsiteX59" fmla="*/ 1001860 w 2959928"/>
              <a:gd name="connsiteY59" fmla="*/ 740324 h 1606170"/>
              <a:gd name="connsiteX60" fmla="*/ 981707 w 2959928"/>
              <a:gd name="connsiteY60" fmla="*/ 745267 h 1606170"/>
              <a:gd name="connsiteX61" fmla="*/ 977143 w 2959928"/>
              <a:gd name="connsiteY61" fmla="*/ 725114 h 1606170"/>
              <a:gd name="connsiteX62" fmla="*/ 1183999 w 2959928"/>
              <a:gd name="connsiteY62" fmla="*/ 774924 h 1606170"/>
              <a:gd name="connsiteX63" fmla="*/ 1266503 w 2959928"/>
              <a:gd name="connsiteY63" fmla="*/ 801542 h 1606170"/>
              <a:gd name="connsiteX64" fmla="*/ 1275648 w 2959928"/>
              <a:gd name="connsiteY64" fmla="*/ 819794 h 1606170"/>
              <a:gd name="connsiteX65" fmla="*/ 1257395 w 2959928"/>
              <a:gd name="connsiteY65" fmla="*/ 828920 h 1606170"/>
              <a:gd name="connsiteX66" fmla="*/ 1174873 w 2959928"/>
              <a:gd name="connsiteY66" fmla="*/ 802302 h 1606170"/>
              <a:gd name="connsiteX67" fmla="*/ 1165747 w 2959928"/>
              <a:gd name="connsiteY67" fmla="*/ 784050 h 1606170"/>
              <a:gd name="connsiteX68" fmla="*/ 1183999 w 2959928"/>
              <a:gd name="connsiteY68" fmla="*/ 774924 h 1606170"/>
              <a:gd name="connsiteX69" fmla="*/ 1376412 w 2959928"/>
              <a:gd name="connsiteY69" fmla="*/ 837286 h 1606170"/>
              <a:gd name="connsiteX70" fmla="*/ 1458924 w 2959928"/>
              <a:gd name="connsiteY70" fmla="*/ 863905 h 1606170"/>
              <a:gd name="connsiteX71" fmla="*/ 1468032 w 2959928"/>
              <a:gd name="connsiteY71" fmla="*/ 882154 h 1606170"/>
              <a:gd name="connsiteX72" fmla="*/ 1449780 w 2959928"/>
              <a:gd name="connsiteY72" fmla="*/ 891283 h 1606170"/>
              <a:gd name="connsiteX73" fmla="*/ 1367664 w 2959928"/>
              <a:gd name="connsiteY73" fmla="*/ 864665 h 1606170"/>
              <a:gd name="connsiteX74" fmla="*/ 1358160 w 2959928"/>
              <a:gd name="connsiteY74" fmla="*/ 846412 h 1606170"/>
              <a:gd name="connsiteX75" fmla="*/ 1376412 w 2959928"/>
              <a:gd name="connsiteY75" fmla="*/ 837286 h 1606170"/>
              <a:gd name="connsiteX76" fmla="*/ 1539528 w 2959928"/>
              <a:gd name="connsiteY76" fmla="*/ 819412 h 1606170"/>
              <a:gd name="connsiteX77" fmla="*/ 1606848 w 2959928"/>
              <a:gd name="connsiteY77" fmla="*/ 764660 h 1606170"/>
              <a:gd name="connsiteX78" fmla="*/ 1627368 w 2959928"/>
              <a:gd name="connsiteY78" fmla="*/ 766561 h 1606170"/>
              <a:gd name="connsiteX79" fmla="*/ 1625100 w 2959928"/>
              <a:gd name="connsiteY79" fmla="*/ 787092 h 1606170"/>
              <a:gd name="connsiteX80" fmla="*/ 1558176 w 2959928"/>
              <a:gd name="connsiteY80" fmla="*/ 841848 h 1606170"/>
              <a:gd name="connsiteX81" fmla="*/ 1537620 w 2959928"/>
              <a:gd name="connsiteY81" fmla="*/ 839569 h 1606170"/>
              <a:gd name="connsiteX82" fmla="*/ 1539528 w 2959928"/>
              <a:gd name="connsiteY82" fmla="*/ 819412 h 1606170"/>
              <a:gd name="connsiteX83" fmla="*/ 1696560 w 2959928"/>
              <a:gd name="connsiteY83" fmla="*/ 691270 h 1606170"/>
              <a:gd name="connsiteX84" fmla="*/ 1763484 w 2959928"/>
              <a:gd name="connsiteY84" fmla="*/ 636514 h 1606170"/>
              <a:gd name="connsiteX85" fmla="*/ 1784040 w 2959928"/>
              <a:gd name="connsiteY85" fmla="*/ 638797 h 1606170"/>
              <a:gd name="connsiteX86" fmla="*/ 1781736 w 2959928"/>
              <a:gd name="connsiteY86" fmla="*/ 658950 h 1606170"/>
              <a:gd name="connsiteX87" fmla="*/ 1714812 w 2959928"/>
              <a:gd name="connsiteY87" fmla="*/ 713706 h 1606170"/>
              <a:gd name="connsiteX88" fmla="*/ 1694292 w 2959928"/>
              <a:gd name="connsiteY88" fmla="*/ 711805 h 1606170"/>
              <a:gd name="connsiteX89" fmla="*/ 1696560 w 2959928"/>
              <a:gd name="connsiteY89" fmla="*/ 691270 h 1606170"/>
              <a:gd name="connsiteX90" fmla="*/ 1853232 w 2959928"/>
              <a:gd name="connsiteY90" fmla="*/ 563506 h 1606170"/>
              <a:gd name="connsiteX91" fmla="*/ 1920156 w 2959928"/>
              <a:gd name="connsiteY91" fmla="*/ 508750 h 1606170"/>
              <a:gd name="connsiteX92" fmla="*/ 1940676 w 2959928"/>
              <a:gd name="connsiteY92" fmla="*/ 510651 h 1606170"/>
              <a:gd name="connsiteX93" fmla="*/ 1938408 w 2959928"/>
              <a:gd name="connsiteY93" fmla="*/ 531186 h 1606170"/>
              <a:gd name="connsiteX94" fmla="*/ 1871484 w 2959928"/>
              <a:gd name="connsiteY94" fmla="*/ 585942 h 1606170"/>
              <a:gd name="connsiteX95" fmla="*/ 1850964 w 2959928"/>
              <a:gd name="connsiteY95" fmla="*/ 584041 h 1606170"/>
              <a:gd name="connsiteX96" fmla="*/ 1853232 w 2959928"/>
              <a:gd name="connsiteY96" fmla="*/ 563506 h 1606170"/>
              <a:gd name="connsiteX97" fmla="*/ 2005332 w 2959928"/>
              <a:gd name="connsiteY97" fmla="*/ 432322 h 1606170"/>
              <a:gd name="connsiteX98" fmla="*/ 2067684 w 2959928"/>
              <a:gd name="connsiteY98" fmla="*/ 371860 h 1606170"/>
              <a:gd name="connsiteX99" fmla="*/ 2087844 w 2959928"/>
              <a:gd name="connsiteY99" fmla="*/ 372242 h 1606170"/>
              <a:gd name="connsiteX100" fmla="*/ 2087844 w 2959928"/>
              <a:gd name="connsiteY100" fmla="*/ 392776 h 1606170"/>
              <a:gd name="connsiteX101" fmla="*/ 2025492 w 2959928"/>
              <a:gd name="connsiteY101" fmla="*/ 453235 h 1606170"/>
              <a:gd name="connsiteX102" fmla="*/ 2004972 w 2959928"/>
              <a:gd name="connsiteY102" fmla="*/ 452853 h 1606170"/>
              <a:gd name="connsiteX103" fmla="*/ 2005332 w 2959928"/>
              <a:gd name="connsiteY103" fmla="*/ 432322 h 1606170"/>
              <a:gd name="connsiteX104" fmla="*/ 2150592 w 2959928"/>
              <a:gd name="connsiteY104" fmla="*/ 291627 h 1606170"/>
              <a:gd name="connsiteX105" fmla="*/ 2212944 w 2959928"/>
              <a:gd name="connsiteY105" fmla="*/ 231168 h 1606170"/>
              <a:gd name="connsiteX106" fmla="*/ 2233104 w 2959928"/>
              <a:gd name="connsiteY106" fmla="*/ 231550 h 1606170"/>
              <a:gd name="connsiteX107" fmla="*/ 2233104 w 2959928"/>
              <a:gd name="connsiteY107" fmla="*/ 252081 h 1606170"/>
              <a:gd name="connsiteX108" fmla="*/ 2233104 w 2959928"/>
              <a:gd name="connsiteY108" fmla="*/ 252081 h 1606170"/>
              <a:gd name="connsiteX109" fmla="*/ 2170752 w 2959928"/>
              <a:gd name="connsiteY109" fmla="*/ 312161 h 1606170"/>
              <a:gd name="connsiteX110" fmla="*/ 2150196 w 2959928"/>
              <a:gd name="connsiteY110" fmla="*/ 312161 h 1606170"/>
              <a:gd name="connsiteX111" fmla="*/ 2150592 w 2959928"/>
              <a:gd name="connsiteY111" fmla="*/ 291627 h 1606170"/>
              <a:gd name="connsiteX112" fmla="*/ 2295852 w 2959928"/>
              <a:gd name="connsiteY112" fmla="*/ 150935 h 1606170"/>
              <a:gd name="connsiteX113" fmla="*/ 2358204 w 2959928"/>
              <a:gd name="connsiteY113" fmla="*/ 90477 h 1606170"/>
              <a:gd name="connsiteX114" fmla="*/ 2378724 w 2959928"/>
              <a:gd name="connsiteY114" fmla="*/ 90858 h 1606170"/>
              <a:gd name="connsiteX115" fmla="*/ 2378365 w 2959928"/>
              <a:gd name="connsiteY115" fmla="*/ 111389 h 1606170"/>
              <a:gd name="connsiteX116" fmla="*/ 2316012 w 2959928"/>
              <a:gd name="connsiteY116" fmla="*/ 171470 h 1606170"/>
              <a:gd name="connsiteX117" fmla="*/ 2295456 w 2959928"/>
              <a:gd name="connsiteY117" fmla="*/ 171088 h 1606170"/>
              <a:gd name="connsiteX118" fmla="*/ 2295852 w 2959928"/>
              <a:gd name="connsiteY118" fmla="*/ 150935 h 1606170"/>
              <a:gd name="connsiteX119" fmla="*/ 2441112 w 2959928"/>
              <a:gd name="connsiteY119" fmla="*/ 10244 h 1606170"/>
              <a:gd name="connsiteX120" fmla="*/ 2447196 w 2959928"/>
              <a:gd name="connsiteY120" fmla="*/ 4160 h 1606170"/>
              <a:gd name="connsiteX121" fmla="*/ 2460120 w 2959928"/>
              <a:gd name="connsiteY121" fmla="*/ 358 h 1606170"/>
              <a:gd name="connsiteX122" fmla="*/ 2470776 w 2959928"/>
              <a:gd name="connsiteY122" fmla="*/ 9102 h 1606170"/>
              <a:gd name="connsiteX123" fmla="*/ 2500405 w 2959928"/>
              <a:gd name="connsiteY123" fmla="*/ 81351 h 1606170"/>
              <a:gd name="connsiteX124" fmla="*/ 2492448 w 2959928"/>
              <a:gd name="connsiteY124" fmla="*/ 100362 h 1606170"/>
              <a:gd name="connsiteX125" fmla="*/ 2473800 w 2959928"/>
              <a:gd name="connsiteY125" fmla="*/ 92378 h 1606170"/>
              <a:gd name="connsiteX126" fmla="*/ 2443776 w 2959928"/>
              <a:gd name="connsiteY126" fmla="*/ 20129 h 1606170"/>
              <a:gd name="connsiteX127" fmla="*/ 2467357 w 2959928"/>
              <a:gd name="connsiteY127" fmla="*/ 25076 h 1606170"/>
              <a:gd name="connsiteX128" fmla="*/ 2461272 w 2959928"/>
              <a:gd name="connsiteY128" fmla="*/ 30778 h 1606170"/>
              <a:gd name="connsiteX129" fmla="*/ 2440716 w 2959928"/>
              <a:gd name="connsiteY129" fmla="*/ 30396 h 1606170"/>
              <a:gd name="connsiteX130" fmla="*/ 2441112 w 2959928"/>
              <a:gd name="connsiteY130" fmla="*/ 10244 h 1606170"/>
              <a:gd name="connsiteX131" fmla="*/ 2544541 w 2959928"/>
              <a:gd name="connsiteY131" fmla="*/ 188581 h 1606170"/>
              <a:gd name="connsiteX132" fmla="*/ 2577228 w 2959928"/>
              <a:gd name="connsiteY132" fmla="*/ 268432 h 1606170"/>
              <a:gd name="connsiteX133" fmla="*/ 2569632 w 2959928"/>
              <a:gd name="connsiteY133" fmla="*/ 287447 h 1606170"/>
              <a:gd name="connsiteX134" fmla="*/ 2550624 w 2959928"/>
              <a:gd name="connsiteY134" fmla="*/ 279459 h 1606170"/>
              <a:gd name="connsiteX135" fmla="*/ 2517541 w 2959928"/>
              <a:gd name="connsiteY135" fmla="*/ 199229 h 1606170"/>
              <a:gd name="connsiteX136" fmla="*/ 2525533 w 2959928"/>
              <a:gd name="connsiteY136" fmla="*/ 180596 h 1606170"/>
              <a:gd name="connsiteX137" fmla="*/ 2544541 w 2959928"/>
              <a:gd name="connsiteY137" fmla="*/ 188581 h 1606170"/>
              <a:gd name="connsiteX138" fmla="*/ 2621328 w 2959928"/>
              <a:gd name="connsiteY138" fmla="*/ 375662 h 1606170"/>
              <a:gd name="connsiteX139" fmla="*/ 2654413 w 2959928"/>
              <a:gd name="connsiteY139" fmla="*/ 455517 h 1606170"/>
              <a:gd name="connsiteX140" fmla="*/ 2646421 w 2959928"/>
              <a:gd name="connsiteY140" fmla="*/ 474529 h 1606170"/>
              <a:gd name="connsiteX141" fmla="*/ 2627808 w 2959928"/>
              <a:gd name="connsiteY141" fmla="*/ 466544 h 1606170"/>
              <a:gd name="connsiteX142" fmla="*/ 2594724 w 2959928"/>
              <a:gd name="connsiteY142" fmla="*/ 386311 h 1606170"/>
              <a:gd name="connsiteX143" fmla="*/ 2602716 w 2959928"/>
              <a:gd name="connsiteY143" fmla="*/ 367677 h 1606170"/>
              <a:gd name="connsiteX144" fmla="*/ 2621328 w 2959928"/>
              <a:gd name="connsiteY144" fmla="*/ 375662 h 1606170"/>
              <a:gd name="connsiteX145" fmla="*/ 2698549 w 2959928"/>
              <a:gd name="connsiteY145" fmla="*/ 562365 h 1606170"/>
              <a:gd name="connsiteX146" fmla="*/ 2731236 w 2959928"/>
              <a:gd name="connsiteY146" fmla="*/ 642598 h 1606170"/>
              <a:gd name="connsiteX147" fmla="*/ 2723640 w 2959928"/>
              <a:gd name="connsiteY147" fmla="*/ 661610 h 1606170"/>
              <a:gd name="connsiteX148" fmla="*/ 2704597 w 2959928"/>
              <a:gd name="connsiteY148" fmla="*/ 653625 h 1606170"/>
              <a:gd name="connsiteX149" fmla="*/ 2671549 w 2959928"/>
              <a:gd name="connsiteY149" fmla="*/ 573392 h 1606170"/>
              <a:gd name="connsiteX150" fmla="*/ 2679504 w 2959928"/>
              <a:gd name="connsiteY150" fmla="*/ 554762 h 1606170"/>
              <a:gd name="connsiteX151" fmla="*/ 2698549 w 2959928"/>
              <a:gd name="connsiteY151" fmla="*/ 562365 h 1606170"/>
              <a:gd name="connsiteX152" fmla="*/ 2775337 w 2959928"/>
              <a:gd name="connsiteY152" fmla="*/ 749450 h 1606170"/>
              <a:gd name="connsiteX153" fmla="*/ 2808421 w 2959928"/>
              <a:gd name="connsiteY153" fmla="*/ 829680 h 1606170"/>
              <a:gd name="connsiteX154" fmla="*/ 2800429 w 2959928"/>
              <a:gd name="connsiteY154" fmla="*/ 848695 h 1606170"/>
              <a:gd name="connsiteX155" fmla="*/ 2781816 w 2959928"/>
              <a:gd name="connsiteY155" fmla="*/ 840706 h 1606170"/>
              <a:gd name="connsiteX156" fmla="*/ 2748733 w 2959928"/>
              <a:gd name="connsiteY156" fmla="*/ 760477 h 1606170"/>
              <a:gd name="connsiteX157" fmla="*/ 2756329 w 2959928"/>
              <a:gd name="connsiteY157" fmla="*/ 741843 h 1606170"/>
              <a:gd name="connsiteX158" fmla="*/ 2775337 w 2959928"/>
              <a:gd name="connsiteY158" fmla="*/ 749450 h 1606170"/>
              <a:gd name="connsiteX159" fmla="*/ 2852520 w 2959928"/>
              <a:gd name="connsiteY159" fmla="*/ 936531 h 1606170"/>
              <a:gd name="connsiteX160" fmla="*/ 2885244 w 2959928"/>
              <a:gd name="connsiteY160" fmla="*/ 1016765 h 1606170"/>
              <a:gd name="connsiteX161" fmla="*/ 2877613 w 2959928"/>
              <a:gd name="connsiteY161" fmla="*/ 1035776 h 1606170"/>
              <a:gd name="connsiteX162" fmla="*/ 2858605 w 2959928"/>
              <a:gd name="connsiteY162" fmla="*/ 1027791 h 1606170"/>
              <a:gd name="connsiteX163" fmla="*/ 2825520 w 2959928"/>
              <a:gd name="connsiteY163" fmla="*/ 947558 h 1606170"/>
              <a:gd name="connsiteX164" fmla="*/ 2833512 w 2959928"/>
              <a:gd name="connsiteY164" fmla="*/ 928925 h 1606170"/>
              <a:gd name="connsiteX165" fmla="*/ 2852520 w 2959928"/>
              <a:gd name="connsiteY165" fmla="*/ 936531 h 1606170"/>
              <a:gd name="connsiteX166" fmla="*/ 2929345 w 2959928"/>
              <a:gd name="connsiteY166" fmla="*/ 1123613 h 1606170"/>
              <a:gd name="connsiteX167" fmla="*/ 2959009 w 2959928"/>
              <a:gd name="connsiteY167" fmla="*/ 1195480 h 1606170"/>
              <a:gd name="connsiteX168" fmla="*/ 2951017 w 2959928"/>
              <a:gd name="connsiteY168" fmla="*/ 1214491 h 1606170"/>
              <a:gd name="connsiteX169" fmla="*/ 2932009 w 2959928"/>
              <a:gd name="connsiteY169" fmla="*/ 1206506 h 1606170"/>
              <a:gd name="connsiteX170" fmla="*/ 2902741 w 2959928"/>
              <a:gd name="connsiteY170" fmla="*/ 1134640 h 1606170"/>
              <a:gd name="connsiteX171" fmla="*/ 2910337 w 2959928"/>
              <a:gd name="connsiteY171" fmla="*/ 1116009 h 1606170"/>
              <a:gd name="connsiteX172" fmla="*/ 2929345 w 2959928"/>
              <a:gd name="connsiteY172" fmla="*/ 1123613 h 1606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</a:cxnLst>
            <a:rect l="l" t="t" r="r" b="b"/>
            <a:pathLst>
              <a:path w="2959928" h="1606170">
                <a:moveTo>
                  <a:pt x="12450" y="1577631"/>
                </a:moveTo>
                <a:lnTo>
                  <a:pt x="98007" y="1564321"/>
                </a:lnTo>
                <a:cubicBezTo>
                  <a:pt x="105992" y="1563180"/>
                  <a:pt x="113217" y="1568505"/>
                  <a:pt x="114359" y="1576489"/>
                </a:cubicBezTo>
                <a:cubicBezTo>
                  <a:pt x="115878" y="1584096"/>
                  <a:pt x="110175" y="1591699"/>
                  <a:pt x="102569" y="1592841"/>
                </a:cubicBezTo>
                <a:lnTo>
                  <a:pt x="16633" y="1606150"/>
                </a:lnTo>
                <a:cubicBezTo>
                  <a:pt x="9030" y="1607291"/>
                  <a:pt x="1423" y="1601967"/>
                  <a:pt x="282" y="1593982"/>
                </a:cubicBezTo>
                <a:cubicBezTo>
                  <a:pt x="-859" y="1586375"/>
                  <a:pt x="4465" y="1578772"/>
                  <a:pt x="12450" y="1577631"/>
                </a:cubicBezTo>
                <a:close/>
                <a:moveTo>
                  <a:pt x="212081" y="1546451"/>
                </a:moveTo>
                <a:lnTo>
                  <a:pt x="298016" y="1533142"/>
                </a:lnTo>
                <a:cubicBezTo>
                  <a:pt x="305623" y="1532001"/>
                  <a:pt x="313226" y="1537325"/>
                  <a:pt x="314368" y="1545310"/>
                </a:cubicBezTo>
                <a:cubicBezTo>
                  <a:pt x="315509" y="1552913"/>
                  <a:pt x="310184" y="1560520"/>
                  <a:pt x="302200" y="1561661"/>
                </a:cubicBezTo>
                <a:lnTo>
                  <a:pt x="302200" y="1561661"/>
                </a:lnTo>
                <a:lnTo>
                  <a:pt x="216646" y="1574970"/>
                </a:lnTo>
                <a:cubicBezTo>
                  <a:pt x="208661" y="1576111"/>
                  <a:pt x="201436" y="1570787"/>
                  <a:pt x="200294" y="1562802"/>
                </a:cubicBezTo>
                <a:cubicBezTo>
                  <a:pt x="198772" y="1555195"/>
                  <a:pt x="204478" y="1547592"/>
                  <a:pt x="212081" y="1546451"/>
                </a:cubicBezTo>
                <a:close/>
                <a:moveTo>
                  <a:pt x="412093" y="1515271"/>
                </a:moveTo>
                <a:lnTo>
                  <a:pt x="497647" y="1501962"/>
                </a:lnTo>
                <a:cubicBezTo>
                  <a:pt x="505632" y="1500821"/>
                  <a:pt x="512857" y="1506146"/>
                  <a:pt x="514380" y="1514130"/>
                </a:cubicBezTo>
                <a:cubicBezTo>
                  <a:pt x="515521" y="1522115"/>
                  <a:pt x="510197" y="1529340"/>
                  <a:pt x="502212" y="1530481"/>
                </a:cubicBezTo>
                <a:lnTo>
                  <a:pt x="502212" y="1530481"/>
                </a:lnTo>
                <a:lnTo>
                  <a:pt x="416655" y="1543787"/>
                </a:lnTo>
                <a:cubicBezTo>
                  <a:pt x="408670" y="1544928"/>
                  <a:pt x="401067" y="1539607"/>
                  <a:pt x="399925" y="1532001"/>
                </a:cubicBezTo>
                <a:cubicBezTo>
                  <a:pt x="398784" y="1524016"/>
                  <a:pt x="404108" y="1516413"/>
                  <a:pt x="412093" y="1515271"/>
                </a:cubicBezTo>
                <a:close/>
                <a:moveTo>
                  <a:pt x="550125" y="1412603"/>
                </a:moveTo>
                <a:lnTo>
                  <a:pt x="595755" y="1338835"/>
                </a:lnTo>
                <a:cubicBezTo>
                  <a:pt x="599934" y="1331992"/>
                  <a:pt x="609060" y="1330087"/>
                  <a:pt x="615526" y="1334271"/>
                </a:cubicBezTo>
                <a:cubicBezTo>
                  <a:pt x="622369" y="1338454"/>
                  <a:pt x="624652" y="1347198"/>
                  <a:pt x="620469" y="1354045"/>
                </a:cubicBezTo>
                <a:lnTo>
                  <a:pt x="574457" y="1427813"/>
                </a:lnTo>
                <a:cubicBezTo>
                  <a:pt x="570277" y="1434657"/>
                  <a:pt x="561529" y="1436557"/>
                  <a:pt x="554686" y="1432374"/>
                </a:cubicBezTo>
                <a:cubicBezTo>
                  <a:pt x="547842" y="1428194"/>
                  <a:pt x="545942" y="1419069"/>
                  <a:pt x="550125" y="1412603"/>
                </a:cubicBezTo>
                <a:close/>
                <a:moveTo>
                  <a:pt x="656973" y="1240732"/>
                </a:moveTo>
                <a:lnTo>
                  <a:pt x="702603" y="1166960"/>
                </a:lnTo>
                <a:cubicBezTo>
                  <a:pt x="706786" y="1160117"/>
                  <a:pt x="715530" y="1158216"/>
                  <a:pt x="722377" y="1162399"/>
                </a:cubicBezTo>
                <a:cubicBezTo>
                  <a:pt x="729221" y="1166582"/>
                  <a:pt x="731503" y="1175327"/>
                  <a:pt x="727320" y="1182170"/>
                </a:cubicBezTo>
                <a:lnTo>
                  <a:pt x="681309" y="1255942"/>
                </a:lnTo>
                <a:cubicBezTo>
                  <a:pt x="677125" y="1262785"/>
                  <a:pt x="668381" y="1264686"/>
                  <a:pt x="661538" y="1260503"/>
                </a:cubicBezTo>
                <a:cubicBezTo>
                  <a:pt x="654690" y="1256320"/>
                  <a:pt x="652789" y="1247575"/>
                  <a:pt x="656973" y="1240732"/>
                </a:cubicBezTo>
                <a:close/>
                <a:moveTo>
                  <a:pt x="763443" y="1068857"/>
                </a:moveTo>
                <a:lnTo>
                  <a:pt x="809454" y="995089"/>
                </a:lnTo>
                <a:cubicBezTo>
                  <a:pt x="813634" y="988246"/>
                  <a:pt x="822382" y="986345"/>
                  <a:pt x="829226" y="990528"/>
                </a:cubicBezTo>
                <a:cubicBezTo>
                  <a:pt x="836069" y="994707"/>
                  <a:pt x="837970" y="1003833"/>
                  <a:pt x="833790" y="1010299"/>
                </a:cubicBezTo>
                <a:lnTo>
                  <a:pt x="788160" y="1084067"/>
                </a:lnTo>
                <a:cubicBezTo>
                  <a:pt x="783977" y="1090910"/>
                  <a:pt x="774851" y="1092815"/>
                  <a:pt x="768385" y="1088632"/>
                </a:cubicBezTo>
                <a:cubicBezTo>
                  <a:pt x="761542" y="1084448"/>
                  <a:pt x="759260" y="1075700"/>
                  <a:pt x="763443" y="1068857"/>
                </a:cubicBezTo>
                <a:close/>
                <a:moveTo>
                  <a:pt x="870294" y="896985"/>
                </a:moveTo>
                <a:lnTo>
                  <a:pt x="916302" y="823218"/>
                </a:lnTo>
                <a:cubicBezTo>
                  <a:pt x="920486" y="816752"/>
                  <a:pt x="929230" y="814470"/>
                  <a:pt x="936077" y="818653"/>
                </a:cubicBezTo>
                <a:cubicBezTo>
                  <a:pt x="942921" y="822836"/>
                  <a:pt x="944822" y="831962"/>
                  <a:pt x="940639" y="838806"/>
                </a:cubicBezTo>
                <a:lnTo>
                  <a:pt x="895008" y="912195"/>
                </a:lnTo>
                <a:cubicBezTo>
                  <a:pt x="890825" y="919039"/>
                  <a:pt x="881699" y="921321"/>
                  <a:pt x="875237" y="916757"/>
                </a:cubicBezTo>
                <a:cubicBezTo>
                  <a:pt x="868390" y="912577"/>
                  <a:pt x="866111" y="903829"/>
                  <a:pt x="870294" y="896985"/>
                </a:cubicBezTo>
                <a:close/>
                <a:moveTo>
                  <a:pt x="977143" y="725114"/>
                </a:moveTo>
                <a:lnTo>
                  <a:pt x="980184" y="720168"/>
                </a:lnTo>
                <a:cubicBezTo>
                  <a:pt x="983608" y="714847"/>
                  <a:pt x="990833" y="712183"/>
                  <a:pt x="996917" y="714084"/>
                </a:cubicBezTo>
                <a:lnTo>
                  <a:pt x="1074105" y="739183"/>
                </a:lnTo>
                <a:cubicBezTo>
                  <a:pt x="1081712" y="741462"/>
                  <a:pt x="1085895" y="749828"/>
                  <a:pt x="1083231" y="757435"/>
                </a:cubicBezTo>
                <a:cubicBezTo>
                  <a:pt x="1080952" y="765038"/>
                  <a:pt x="1072586" y="769221"/>
                  <a:pt x="1064979" y="766561"/>
                </a:cubicBezTo>
                <a:lnTo>
                  <a:pt x="988169" y="741843"/>
                </a:lnTo>
                <a:lnTo>
                  <a:pt x="1004902" y="735759"/>
                </a:lnTo>
                <a:lnTo>
                  <a:pt x="1001860" y="740324"/>
                </a:lnTo>
                <a:cubicBezTo>
                  <a:pt x="997677" y="747168"/>
                  <a:pt x="988551" y="749450"/>
                  <a:pt x="981707" y="745267"/>
                </a:cubicBezTo>
                <a:cubicBezTo>
                  <a:pt x="975242" y="741084"/>
                  <a:pt x="972959" y="731958"/>
                  <a:pt x="977143" y="725114"/>
                </a:cubicBezTo>
                <a:close/>
                <a:moveTo>
                  <a:pt x="1183999" y="774924"/>
                </a:moveTo>
                <a:lnTo>
                  <a:pt x="1266503" y="801542"/>
                </a:lnTo>
                <a:cubicBezTo>
                  <a:pt x="1274100" y="803825"/>
                  <a:pt x="1278312" y="812191"/>
                  <a:pt x="1275648" y="819794"/>
                </a:cubicBezTo>
                <a:cubicBezTo>
                  <a:pt x="1273344" y="827401"/>
                  <a:pt x="1264991" y="831581"/>
                  <a:pt x="1257395" y="828920"/>
                </a:cubicBezTo>
                <a:lnTo>
                  <a:pt x="1174873" y="802302"/>
                </a:lnTo>
                <a:cubicBezTo>
                  <a:pt x="1167266" y="799641"/>
                  <a:pt x="1163464" y="791656"/>
                  <a:pt x="1165747" y="784050"/>
                </a:cubicBezTo>
                <a:cubicBezTo>
                  <a:pt x="1168029" y="776447"/>
                  <a:pt x="1176392" y="772263"/>
                  <a:pt x="1183999" y="774924"/>
                </a:cubicBezTo>
                <a:close/>
                <a:moveTo>
                  <a:pt x="1376412" y="837286"/>
                </a:moveTo>
                <a:lnTo>
                  <a:pt x="1458924" y="863905"/>
                </a:lnTo>
                <a:cubicBezTo>
                  <a:pt x="1466520" y="866184"/>
                  <a:pt x="1470696" y="874550"/>
                  <a:pt x="1468032" y="882154"/>
                </a:cubicBezTo>
                <a:cubicBezTo>
                  <a:pt x="1465764" y="889760"/>
                  <a:pt x="1457412" y="893943"/>
                  <a:pt x="1449780" y="891283"/>
                </a:cubicBezTo>
                <a:lnTo>
                  <a:pt x="1367664" y="864665"/>
                </a:lnTo>
                <a:cubicBezTo>
                  <a:pt x="1360067" y="862000"/>
                  <a:pt x="1355856" y="854016"/>
                  <a:pt x="1358160" y="846412"/>
                </a:cubicBezTo>
                <a:cubicBezTo>
                  <a:pt x="1360824" y="838806"/>
                  <a:pt x="1368816" y="834623"/>
                  <a:pt x="1376412" y="837286"/>
                </a:cubicBezTo>
                <a:close/>
                <a:moveTo>
                  <a:pt x="1539528" y="819412"/>
                </a:moveTo>
                <a:lnTo>
                  <a:pt x="1606848" y="764660"/>
                </a:lnTo>
                <a:cubicBezTo>
                  <a:pt x="1612932" y="759336"/>
                  <a:pt x="1622040" y="760477"/>
                  <a:pt x="1627368" y="766561"/>
                </a:cubicBezTo>
                <a:cubicBezTo>
                  <a:pt x="1632300" y="772645"/>
                  <a:pt x="1631184" y="781771"/>
                  <a:pt x="1625100" y="787092"/>
                </a:cubicBezTo>
                <a:lnTo>
                  <a:pt x="1558176" y="841848"/>
                </a:lnTo>
                <a:cubicBezTo>
                  <a:pt x="1551696" y="846790"/>
                  <a:pt x="1542588" y="846031"/>
                  <a:pt x="1537620" y="839569"/>
                </a:cubicBezTo>
                <a:cubicBezTo>
                  <a:pt x="1532688" y="833485"/>
                  <a:pt x="1533444" y="824359"/>
                  <a:pt x="1539528" y="819412"/>
                </a:cubicBezTo>
                <a:close/>
                <a:moveTo>
                  <a:pt x="1696560" y="691270"/>
                </a:moveTo>
                <a:lnTo>
                  <a:pt x="1763484" y="636514"/>
                </a:lnTo>
                <a:cubicBezTo>
                  <a:pt x="1769964" y="631572"/>
                  <a:pt x="1778712" y="632331"/>
                  <a:pt x="1784040" y="638797"/>
                </a:cubicBezTo>
                <a:cubicBezTo>
                  <a:pt x="1788972" y="644881"/>
                  <a:pt x="1788216" y="654007"/>
                  <a:pt x="1781736" y="658950"/>
                </a:cubicBezTo>
                <a:lnTo>
                  <a:pt x="1714812" y="713706"/>
                </a:lnTo>
                <a:cubicBezTo>
                  <a:pt x="1708368" y="719026"/>
                  <a:pt x="1699224" y="717889"/>
                  <a:pt x="1694292" y="711805"/>
                </a:cubicBezTo>
                <a:cubicBezTo>
                  <a:pt x="1689360" y="705721"/>
                  <a:pt x="1690116" y="696595"/>
                  <a:pt x="1696560" y="691270"/>
                </a:cubicBezTo>
                <a:close/>
                <a:moveTo>
                  <a:pt x="1853232" y="563506"/>
                </a:moveTo>
                <a:lnTo>
                  <a:pt x="1920156" y="508750"/>
                </a:lnTo>
                <a:cubicBezTo>
                  <a:pt x="1926636" y="503807"/>
                  <a:pt x="1935744" y="504567"/>
                  <a:pt x="1940676" y="510651"/>
                </a:cubicBezTo>
                <a:cubicBezTo>
                  <a:pt x="1945644" y="517117"/>
                  <a:pt x="1944888" y="526243"/>
                  <a:pt x="1938408" y="531186"/>
                </a:cubicBezTo>
                <a:lnTo>
                  <a:pt x="1871484" y="585942"/>
                </a:lnTo>
                <a:cubicBezTo>
                  <a:pt x="1865400" y="590884"/>
                  <a:pt x="1856292" y="590125"/>
                  <a:pt x="1850964" y="584041"/>
                </a:cubicBezTo>
                <a:cubicBezTo>
                  <a:pt x="1845996" y="577575"/>
                  <a:pt x="1847148" y="568449"/>
                  <a:pt x="1853232" y="563506"/>
                </a:cubicBezTo>
                <a:close/>
                <a:moveTo>
                  <a:pt x="2005332" y="432322"/>
                </a:moveTo>
                <a:lnTo>
                  <a:pt x="2067684" y="371860"/>
                </a:lnTo>
                <a:cubicBezTo>
                  <a:pt x="2073408" y="366536"/>
                  <a:pt x="2082516" y="366536"/>
                  <a:pt x="2087844" y="372242"/>
                </a:cubicBezTo>
                <a:cubicBezTo>
                  <a:pt x="2093568" y="377944"/>
                  <a:pt x="2093568" y="387070"/>
                  <a:pt x="2087844" y="392776"/>
                </a:cubicBezTo>
                <a:lnTo>
                  <a:pt x="2025492" y="453235"/>
                </a:lnTo>
                <a:cubicBezTo>
                  <a:pt x="2019768" y="458559"/>
                  <a:pt x="2010660" y="458559"/>
                  <a:pt x="2004972" y="452853"/>
                </a:cubicBezTo>
                <a:cubicBezTo>
                  <a:pt x="1999248" y="447151"/>
                  <a:pt x="1999644" y="438025"/>
                  <a:pt x="2005332" y="432322"/>
                </a:cubicBezTo>
                <a:close/>
                <a:moveTo>
                  <a:pt x="2150592" y="291627"/>
                </a:moveTo>
                <a:lnTo>
                  <a:pt x="2212944" y="231168"/>
                </a:lnTo>
                <a:cubicBezTo>
                  <a:pt x="2218668" y="225844"/>
                  <a:pt x="2227776" y="225844"/>
                  <a:pt x="2233104" y="231550"/>
                </a:cubicBezTo>
                <a:cubicBezTo>
                  <a:pt x="2238792" y="237253"/>
                  <a:pt x="2238792" y="246379"/>
                  <a:pt x="2233104" y="252081"/>
                </a:cubicBezTo>
                <a:lnTo>
                  <a:pt x="2233104" y="252081"/>
                </a:lnTo>
                <a:lnTo>
                  <a:pt x="2170752" y="312161"/>
                </a:lnTo>
                <a:cubicBezTo>
                  <a:pt x="2165028" y="317864"/>
                  <a:pt x="2155920" y="317864"/>
                  <a:pt x="2150196" y="312161"/>
                </a:cubicBezTo>
                <a:cubicBezTo>
                  <a:pt x="2144904" y="306459"/>
                  <a:pt x="2144904" y="296951"/>
                  <a:pt x="2150592" y="291627"/>
                </a:cubicBezTo>
                <a:close/>
                <a:moveTo>
                  <a:pt x="2295852" y="150935"/>
                </a:moveTo>
                <a:lnTo>
                  <a:pt x="2358204" y="90477"/>
                </a:lnTo>
                <a:cubicBezTo>
                  <a:pt x="2363928" y="84774"/>
                  <a:pt x="2373036" y="85152"/>
                  <a:pt x="2378724" y="90858"/>
                </a:cubicBezTo>
                <a:cubicBezTo>
                  <a:pt x="2384052" y="96561"/>
                  <a:pt x="2384052" y="105687"/>
                  <a:pt x="2378365" y="111389"/>
                </a:cubicBezTo>
                <a:lnTo>
                  <a:pt x="2316012" y="171470"/>
                </a:lnTo>
                <a:cubicBezTo>
                  <a:pt x="2310288" y="177172"/>
                  <a:pt x="2301180" y="177172"/>
                  <a:pt x="2295456" y="171088"/>
                </a:cubicBezTo>
                <a:cubicBezTo>
                  <a:pt x="2290128" y="165386"/>
                  <a:pt x="2290128" y="156260"/>
                  <a:pt x="2295852" y="150935"/>
                </a:cubicBezTo>
                <a:close/>
                <a:moveTo>
                  <a:pt x="2441112" y="10244"/>
                </a:moveTo>
                <a:lnTo>
                  <a:pt x="2447196" y="4160"/>
                </a:lnTo>
                <a:cubicBezTo>
                  <a:pt x="2450616" y="736"/>
                  <a:pt x="2455548" y="-402"/>
                  <a:pt x="2460120" y="358"/>
                </a:cubicBezTo>
                <a:cubicBezTo>
                  <a:pt x="2465052" y="1499"/>
                  <a:pt x="2468868" y="4541"/>
                  <a:pt x="2470776" y="9102"/>
                </a:cubicBezTo>
                <a:lnTo>
                  <a:pt x="2500405" y="81351"/>
                </a:lnTo>
                <a:cubicBezTo>
                  <a:pt x="2503464" y="88954"/>
                  <a:pt x="2500044" y="97320"/>
                  <a:pt x="2492448" y="100362"/>
                </a:cubicBezTo>
                <a:cubicBezTo>
                  <a:pt x="2485212" y="103404"/>
                  <a:pt x="2476860" y="99985"/>
                  <a:pt x="2473800" y="92378"/>
                </a:cubicBezTo>
                <a:lnTo>
                  <a:pt x="2443776" y="20129"/>
                </a:lnTo>
                <a:lnTo>
                  <a:pt x="2467357" y="25076"/>
                </a:lnTo>
                <a:lnTo>
                  <a:pt x="2461272" y="30778"/>
                </a:lnTo>
                <a:cubicBezTo>
                  <a:pt x="2455548" y="36480"/>
                  <a:pt x="2446440" y="36102"/>
                  <a:pt x="2440716" y="30396"/>
                </a:cubicBezTo>
                <a:cubicBezTo>
                  <a:pt x="2435389" y="24694"/>
                  <a:pt x="2435389" y="15568"/>
                  <a:pt x="2441112" y="10244"/>
                </a:cubicBezTo>
                <a:close/>
                <a:moveTo>
                  <a:pt x="2544541" y="188581"/>
                </a:moveTo>
                <a:lnTo>
                  <a:pt x="2577228" y="268432"/>
                </a:lnTo>
                <a:cubicBezTo>
                  <a:pt x="2580288" y="276039"/>
                  <a:pt x="2576832" y="284405"/>
                  <a:pt x="2569632" y="287447"/>
                </a:cubicBezTo>
                <a:cubicBezTo>
                  <a:pt x="2562036" y="290489"/>
                  <a:pt x="2553648" y="287066"/>
                  <a:pt x="2550624" y="279459"/>
                </a:cubicBezTo>
                <a:lnTo>
                  <a:pt x="2517541" y="199229"/>
                </a:lnTo>
                <a:cubicBezTo>
                  <a:pt x="2514480" y="192004"/>
                  <a:pt x="2518296" y="183638"/>
                  <a:pt x="2525533" y="180596"/>
                </a:cubicBezTo>
                <a:cubicBezTo>
                  <a:pt x="2532732" y="177554"/>
                  <a:pt x="2541480" y="180977"/>
                  <a:pt x="2544541" y="188581"/>
                </a:cubicBezTo>
                <a:close/>
                <a:moveTo>
                  <a:pt x="2621328" y="375662"/>
                </a:moveTo>
                <a:lnTo>
                  <a:pt x="2654413" y="455517"/>
                </a:lnTo>
                <a:cubicBezTo>
                  <a:pt x="2657472" y="463120"/>
                  <a:pt x="2654052" y="471487"/>
                  <a:pt x="2646421" y="474529"/>
                </a:cubicBezTo>
                <a:cubicBezTo>
                  <a:pt x="2639220" y="477571"/>
                  <a:pt x="2630832" y="474147"/>
                  <a:pt x="2627808" y="466544"/>
                </a:cubicBezTo>
                <a:lnTo>
                  <a:pt x="2594724" y="386311"/>
                </a:lnTo>
                <a:cubicBezTo>
                  <a:pt x="2591664" y="379085"/>
                  <a:pt x="2595121" y="370719"/>
                  <a:pt x="2602716" y="367677"/>
                </a:cubicBezTo>
                <a:cubicBezTo>
                  <a:pt x="2609916" y="364635"/>
                  <a:pt x="2618304" y="368059"/>
                  <a:pt x="2621328" y="375662"/>
                </a:cubicBezTo>
                <a:close/>
                <a:moveTo>
                  <a:pt x="2698549" y="562365"/>
                </a:moveTo>
                <a:lnTo>
                  <a:pt x="2731236" y="642598"/>
                </a:lnTo>
                <a:cubicBezTo>
                  <a:pt x="2734260" y="650202"/>
                  <a:pt x="2730840" y="658568"/>
                  <a:pt x="2723640" y="661610"/>
                </a:cubicBezTo>
                <a:cubicBezTo>
                  <a:pt x="2716009" y="664652"/>
                  <a:pt x="2707656" y="661232"/>
                  <a:pt x="2704597" y="653625"/>
                </a:cubicBezTo>
                <a:lnTo>
                  <a:pt x="2671549" y="573392"/>
                </a:lnTo>
                <a:cubicBezTo>
                  <a:pt x="2668488" y="566167"/>
                  <a:pt x="2672304" y="557804"/>
                  <a:pt x="2679504" y="554762"/>
                </a:cubicBezTo>
                <a:cubicBezTo>
                  <a:pt x="2686741" y="551720"/>
                  <a:pt x="2695488" y="555140"/>
                  <a:pt x="2698549" y="562365"/>
                </a:cubicBezTo>
                <a:close/>
                <a:moveTo>
                  <a:pt x="2775337" y="749450"/>
                </a:moveTo>
                <a:lnTo>
                  <a:pt x="2808421" y="829680"/>
                </a:lnTo>
                <a:cubicBezTo>
                  <a:pt x="2811480" y="837286"/>
                  <a:pt x="2808025" y="845653"/>
                  <a:pt x="2800429" y="848695"/>
                </a:cubicBezTo>
                <a:cubicBezTo>
                  <a:pt x="2793228" y="851737"/>
                  <a:pt x="2784840" y="848313"/>
                  <a:pt x="2781816" y="840706"/>
                </a:cubicBezTo>
                <a:lnTo>
                  <a:pt x="2748733" y="760477"/>
                </a:lnTo>
                <a:cubicBezTo>
                  <a:pt x="2745672" y="753252"/>
                  <a:pt x="2749092" y="744885"/>
                  <a:pt x="2756329" y="741843"/>
                </a:cubicBezTo>
                <a:cubicBezTo>
                  <a:pt x="2763924" y="738801"/>
                  <a:pt x="2772313" y="742225"/>
                  <a:pt x="2775337" y="749450"/>
                </a:cubicBezTo>
                <a:close/>
                <a:moveTo>
                  <a:pt x="2852520" y="936531"/>
                </a:moveTo>
                <a:lnTo>
                  <a:pt x="2885244" y="1016765"/>
                </a:lnTo>
                <a:cubicBezTo>
                  <a:pt x="2888268" y="1024368"/>
                  <a:pt x="2884849" y="1032734"/>
                  <a:pt x="2877613" y="1035776"/>
                </a:cubicBezTo>
                <a:cubicBezTo>
                  <a:pt x="2870017" y="1038818"/>
                  <a:pt x="2861664" y="1035395"/>
                  <a:pt x="2858605" y="1027791"/>
                </a:cubicBezTo>
                <a:lnTo>
                  <a:pt x="2825520" y="947558"/>
                </a:lnTo>
                <a:cubicBezTo>
                  <a:pt x="2822496" y="940333"/>
                  <a:pt x="2826276" y="931967"/>
                  <a:pt x="2833512" y="928925"/>
                </a:cubicBezTo>
                <a:cubicBezTo>
                  <a:pt x="2840749" y="925883"/>
                  <a:pt x="2849497" y="929306"/>
                  <a:pt x="2852520" y="936531"/>
                </a:cubicBezTo>
                <a:close/>
                <a:moveTo>
                  <a:pt x="2929345" y="1123613"/>
                </a:moveTo>
                <a:lnTo>
                  <a:pt x="2959009" y="1195480"/>
                </a:lnTo>
                <a:cubicBezTo>
                  <a:pt x="2962033" y="1202705"/>
                  <a:pt x="2958252" y="1211453"/>
                  <a:pt x="2951017" y="1214491"/>
                </a:cubicBezTo>
                <a:cubicBezTo>
                  <a:pt x="2943781" y="1217537"/>
                  <a:pt x="2935033" y="1213732"/>
                  <a:pt x="2932009" y="1206506"/>
                </a:cubicBezTo>
                <a:lnTo>
                  <a:pt x="2902741" y="1134640"/>
                </a:lnTo>
                <a:cubicBezTo>
                  <a:pt x="2899680" y="1127414"/>
                  <a:pt x="2903100" y="1119052"/>
                  <a:pt x="2910337" y="1116009"/>
                </a:cubicBezTo>
                <a:cubicBezTo>
                  <a:pt x="2917933" y="1112968"/>
                  <a:pt x="2926284" y="1116387"/>
                  <a:pt x="2929345" y="1123613"/>
                </a:cubicBezTo>
                <a:close/>
              </a:path>
            </a:pathLst>
          </a:custGeom>
          <a:solidFill>
            <a:srgbClr val="7F7F7F"/>
          </a:solidFill>
          <a:ln w="382" cap="flat">
            <a:solidFill>
              <a:srgbClr val="7F7F7F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4" name="Freihandform: Form 283">
            <a:extLst>
              <a:ext uri="{FF2B5EF4-FFF2-40B4-BE49-F238E27FC236}">
                <a16:creationId xmlns:a16="http://schemas.microsoft.com/office/drawing/2014/main" id="{57F73D59-19CE-42C8-8F50-95B0C0677A99}"/>
              </a:ext>
            </a:extLst>
          </p:cNvPr>
          <p:cNvSpPr/>
          <p:nvPr/>
        </p:nvSpPr>
        <p:spPr>
          <a:xfrm>
            <a:off x="4893383" y="1925335"/>
            <a:ext cx="2930977" cy="2485308"/>
          </a:xfrm>
          <a:custGeom>
            <a:avLst/>
            <a:gdLst>
              <a:gd name="connsiteX0" fmla="*/ 128 w 2930977"/>
              <a:gd name="connsiteY0" fmla="*/ 2418489 h 2485308"/>
              <a:gd name="connsiteX1" fmla="*/ 488368 w 2930977"/>
              <a:gd name="connsiteY1" fmla="*/ 2485413 h 2485308"/>
              <a:gd name="connsiteX2" fmla="*/ 978130 w 2930977"/>
              <a:gd name="connsiteY2" fmla="*/ 1861803 h 2485308"/>
              <a:gd name="connsiteX3" fmla="*/ 1466373 w 2930977"/>
              <a:gd name="connsiteY3" fmla="*/ 1802485 h 2485308"/>
              <a:gd name="connsiteX4" fmla="*/ 1954605 w 2930977"/>
              <a:gd name="connsiteY4" fmla="*/ 1487637 h 2485308"/>
              <a:gd name="connsiteX5" fmla="*/ 2442838 w 2930977"/>
              <a:gd name="connsiteY5" fmla="*/ 105 h 2485308"/>
              <a:gd name="connsiteX6" fmla="*/ 2931106 w 2930977"/>
              <a:gd name="connsiteY6" fmla="*/ 1989567 h 2485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30977" h="2485308">
                <a:moveTo>
                  <a:pt x="128" y="2418489"/>
                </a:moveTo>
                <a:lnTo>
                  <a:pt x="488368" y="2485413"/>
                </a:lnTo>
                <a:lnTo>
                  <a:pt x="978130" y="1861803"/>
                </a:lnTo>
                <a:lnTo>
                  <a:pt x="1466373" y="1802485"/>
                </a:lnTo>
                <a:lnTo>
                  <a:pt x="1954605" y="1487637"/>
                </a:lnTo>
                <a:lnTo>
                  <a:pt x="2442838" y="105"/>
                </a:lnTo>
                <a:lnTo>
                  <a:pt x="2931106" y="1989567"/>
                </a:lnTo>
              </a:path>
            </a:pathLst>
          </a:custGeom>
          <a:noFill/>
          <a:ln w="28898" cap="rnd">
            <a:solidFill>
              <a:srgbClr val="C2B988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5" name="Freihandform: Form 284">
            <a:extLst>
              <a:ext uri="{FF2B5EF4-FFF2-40B4-BE49-F238E27FC236}">
                <a16:creationId xmlns:a16="http://schemas.microsoft.com/office/drawing/2014/main" id="{B47C68A8-D63A-4AB8-806C-2EDB054DF562}"/>
              </a:ext>
            </a:extLst>
          </p:cNvPr>
          <p:cNvSpPr/>
          <p:nvPr/>
        </p:nvSpPr>
        <p:spPr>
          <a:xfrm>
            <a:off x="4848894" y="4299418"/>
            <a:ext cx="88599" cy="88790"/>
          </a:xfrm>
          <a:custGeom>
            <a:avLst/>
            <a:gdLst>
              <a:gd name="connsiteX0" fmla="*/ 88615 w 88599"/>
              <a:gd name="connsiteY0" fmla="*/ 44684 h 88790"/>
              <a:gd name="connsiteX1" fmla="*/ 44316 w 88599"/>
              <a:gd name="connsiteY1" fmla="*/ 88986 h 88790"/>
              <a:gd name="connsiteX2" fmla="*/ 15 w 88599"/>
              <a:gd name="connsiteY2" fmla="*/ 44684 h 88790"/>
              <a:gd name="connsiteX3" fmla="*/ 44316 w 88599"/>
              <a:gd name="connsiteY3" fmla="*/ 196 h 88790"/>
              <a:gd name="connsiteX4" fmla="*/ 88615 w 88599"/>
              <a:gd name="connsiteY4" fmla="*/ 44684 h 88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99" h="88790">
                <a:moveTo>
                  <a:pt x="88615" y="44684"/>
                </a:moveTo>
                <a:cubicBezTo>
                  <a:pt x="88615" y="69021"/>
                  <a:pt x="68840" y="88986"/>
                  <a:pt x="44316" y="88986"/>
                </a:cubicBezTo>
                <a:cubicBezTo>
                  <a:pt x="19790" y="88986"/>
                  <a:pt x="15" y="69021"/>
                  <a:pt x="15" y="44684"/>
                </a:cubicBezTo>
                <a:cubicBezTo>
                  <a:pt x="15" y="20161"/>
                  <a:pt x="19790" y="196"/>
                  <a:pt x="44316" y="196"/>
                </a:cubicBezTo>
                <a:cubicBezTo>
                  <a:pt x="68840" y="196"/>
                  <a:pt x="88615" y="20161"/>
                  <a:pt x="88615" y="44684"/>
                </a:cubicBezTo>
                <a:close/>
              </a:path>
            </a:pathLst>
          </a:custGeom>
          <a:solidFill>
            <a:srgbClr val="C2B988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6" name="Freihandform: Form 285">
            <a:extLst>
              <a:ext uri="{FF2B5EF4-FFF2-40B4-BE49-F238E27FC236}">
                <a16:creationId xmlns:a16="http://schemas.microsoft.com/office/drawing/2014/main" id="{A4F14B1D-C4BA-478F-AB4A-0A42A80C159B}"/>
              </a:ext>
            </a:extLst>
          </p:cNvPr>
          <p:cNvSpPr/>
          <p:nvPr/>
        </p:nvSpPr>
        <p:spPr>
          <a:xfrm>
            <a:off x="4848894" y="4299418"/>
            <a:ext cx="88599" cy="88790"/>
          </a:xfrm>
          <a:custGeom>
            <a:avLst/>
            <a:gdLst>
              <a:gd name="connsiteX0" fmla="*/ 88615 w 88599"/>
              <a:gd name="connsiteY0" fmla="*/ 44684 h 88790"/>
              <a:gd name="connsiteX1" fmla="*/ 44316 w 88599"/>
              <a:gd name="connsiteY1" fmla="*/ 88986 h 88790"/>
              <a:gd name="connsiteX2" fmla="*/ 15 w 88599"/>
              <a:gd name="connsiteY2" fmla="*/ 44684 h 88790"/>
              <a:gd name="connsiteX3" fmla="*/ 44316 w 88599"/>
              <a:gd name="connsiteY3" fmla="*/ 196 h 88790"/>
              <a:gd name="connsiteX4" fmla="*/ 88615 w 88599"/>
              <a:gd name="connsiteY4" fmla="*/ 44684 h 88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99" h="88790">
                <a:moveTo>
                  <a:pt x="88615" y="44684"/>
                </a:moveTo>
                <a:cubicBezTo>
                  <a:pt x="88615" y="69021"/>
                  <a:pt x="68840" y="88986"/>
                  <a:pt x="44316" y="88986"/>
                </a:cubicBezTo>
                <a:cubicBezTo>
                  <a:pt x="19790" y="88986"/>
                  <a:pt x="15" y="69021"/>
                  <a:pt x="15" y="44684"/>
                </a:cubicBezTo>
                <a:cubicBezTo>
                  <a:pt x="15" y="20161"/>
                  <a:pt x="19790" y="196"/>
                  <a:pt x="44316" y="196"/>
                </a:cubicBezTo>
                <a:cubicBezTo>
                  <a:pt x="68840" y="196"/>
                  <a:pt x="88615" y="20161"/>
                  <a:pt x="88615" y="44684"/>
                </a:cubicBezTo>
              </a:path>
            </a:pathLst>
          </a:custGeom>
          <a:noFill/>
          <a:ln w="9128" cap="flat">
            <a:solidFill>
              <a:srgbClr val="C2B988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7" name="Freihandform: Form 286">
            <a:extLst>
              <a:ext uri="{FF2B5EF4-FFF2-40B4-BE49-F238E27FC236}">
                <a16:creationId xmlns:a16="http://schemas.microsoft.com/office/drawing/2014/main" id="{7D50DA59-843F-4D21-81D1-56BCECF743DA}"/>
              </a:ext>
            </a:extLst>
          </p:cNvPr>
          <p:cNvSpPr/>
          <p:nvPr/>
        </p:nvSpPr>
        <p:spPr>
          <a:xfrm>
            <a:off x="5338466" y="4367674"/>
            <a:ext cx="88599" cy="88599"/>
          </a:xfrm>
          <a:custGeom>
            <a:avLst/>
            <a:gdLst>
              <a:gd name="connsiteX0" fmla="*/ 88652 w 88599"/>
              <a:gd name="connsiteY0" fmla="*/ 44499 h 88599"/>
              <a:gd name="connsiteX1" fmla="*/ 44351 w 88599"/>
              <a:gd name="connsiteY1" fmla="*/ 88800 h 88599"/>
              <a:gd name="connsiteX2" fmla="*/ 53 w 88599"/>
              <a:gd name="connsiteY2" fmla="*/ 44499 h 88599"/>
              <a:gd name="connsiteX3" fmla="*/ 44351 w 88599"/>
              <a:gd name="connsiteY3" fmla="*/ 201 h 88599"/>
              <a:gd name="connsiteX4" fmla="*/ 88652 w 88599"/>
              <a:gd name="connsiteY4" fmla="*/ 44499 h 88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99" h="88599">
                <a:moveTo>
                  <a:pt x="88652" y="44499"/>
                </a:moveTo>
                <a:cubicBezTo>
                  <a:pt x="88652" y="69026"/>
                  <a:pt x="68877" y="88800"/>
                  <a:pt x="44351" y="88800"/>
                </a:cubicBezTo>
                <a:cubicBezTo>
                  <a:pt x="19827" y="88800"/>
                  <a:pt x="53" y="69026"/>
                  <a:pt x="53" y="44499"/>
                </a:cubicBezTo>
                <a:cubicBezTo>
                  <a:pt x="53" y="19972"/>
                  <a:pt x="19827" y="201"/>
                  <a:pt x="44351" y="201"/>
                </a:cubicBezTo>
                <a:cubicBezTo>
                  <a:pt x="68877" y="201"/>
                  <a:pt x="88652" y="19972"/>
                  <a:pt x="88652" y="44499"/>
                </a:cubicBezTo>
                <a:close/>
              </a:path>
            </a:pathLst>
          </a:custGeom>
          <a:solidFill>
            <a:srgbClr val="C2B988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8" name="Freihandform: Form 287">
            <a:extLst>
              <a:ext uri="{FF2B5EF4-FFF2-40B4-BE49-F238E27FC236}">
                <a16:creationId xmlns:a16="http://schemas.microsoft.com/office/drawing/2014/main" id="{851F7977-B555-4758-827F-CFBBB4ECE185}"/>
              </a:ext>
            </a:extLst>
          </p:cNvPr>
          <p:cNvSpPr/>
          <p:nvPr/>
        </p:nvSpPr>
        <p:spPr>
          <a:xfrm>
            <a:off x="5338466" y="4367674"/>
            <a:ext cx="88599" cy="88599"/>
          </a:xfrm>
          <a:custGeom>
            <a:avLst/>
            <a:gdLst>
              <a:gd name="connsiteX0" fmla="*/ 88652 w 88599"/>
              <a:gd name="connsiteY0" fmla="*/ 44499 h 88599"/>
              <a:gd name="connsiteX1" fmla="*/ 44351 w 88599"/>
              <a:gd name="connsiteY1" fmla="*/ 88800 h 88599"/>
              <a:gd name="connsiteX2" fmla="*/ 53 w 88599"/>
              <a:gd name="connsiteY2" fmla="*/ 44499 h 88599"/>
              <a:gd name="connsiteX3" fmla="*/ 44351 w 88599"/>
              <a:gd name="connsiteY3" fmla="*/ 201 h 88599"/>
              <a:gd name="connsiteX4" fmla="*/ 88652 w 88599"/>
              <a:gd name="connsiteY4" fmla="*/ 44499 h 88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99" h="88599">
                <a:moveTo>
                  <a:pt x="88652" y="44499"/>
                </a:moveTo>
                <a:cubicBezTo>
                  <a:pt x="88652" y="69026"/>
                  <a:pt x="68877" y="88800"/>
                  <a:pt x="44351" y="88800"/>
                </a:cubicBezTo>
                <a:cubicBezTo>
                  <a:pt x="19827" y="88800"/>
                  <a:pt x="53" y="69026"/>
                  <a:pt x="53" y="44499"/>
                </a:cubicBezTo>
                <a:cubicBezTo>
                  <a:pt x="53" y="19972"/>
                  <a:pt x="19827" y="201"/>
                  <a:pt x="44351" y="201"/>
                </a:cubicBezTo>
                <a:cubicBezTo>
                  <a:pt x="68877" y="201"/>
                  <a:pt x="88652" y="19972"/>
                  <a:pt x="88652" y="44499"/>
                </a:cubicBezTo>
              </a:path>
            </a:pathLst>
          </a:custGeom>
          <a:noFill/>
          <a:ln w="9128" cap="flat">
            <a:solidFill>
              <a:srgbClr val="C2B988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9" name="Freihandform: Form 288">
            <a:extLst>
              <a:ext uri="{FF2B5EF4-FFF2-40B4-BE49-F238E27FC236}">
                <a16:creationId xmlns:a16="http://schemas.microsoft.com/office/drawing/2014/main" id="{09832361-6F0C-4941-9B30-7D83CE44872A}"/>
              </a:ext>
            </a:extLst>
          </p:cNvPr>
          <p:cNvSpPr/>
          <p:nvPr/>
        </p:nvSpPr>
        <p:spPr>
          <a:xfrm>
            <a:off x="5826327" y="3743304"/>
            <a:ext cx="88786" cy="88790"/>
          </a:xfrm>
          <a:custGeom>
            <a:avLst/>
            <a:gdLst>
              <a:gd name="connsiteX0" fmla="*/ 88877 w 88786"/>
              <a:gd name="connsiteY0" fmla="*/ 44641 h 88790"/>
              <a:gd name="connsiteX1" fmla="*/ 44579 w 88786"/>
              <a:gd name="connsiteY1" fmla="*/ 88943 h 88790"/>
              <a:gd name="connsiteX2" fmla="*/ 90 w 88786"/>
              <a:gd name="connsiteY2" fmla="*/ 44641 h 88790"/>
              <a:gd name="connsiteX3" fmla="*/ 44579 w 88786"/>
              <a:gd name="connsiteY3" fmla="*/ 153 h 88790"/>
              <a:gd name="connsiteX4" fmla="*/ 88877 w 88786"/>
              <a:gd name="connsiteY4" fmla="*/ 44641 h 88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86" h="88790">
                <a:moveTo>
                  <a:pt x="88877" y="44641"/>
                </a:moveTo>
                <a:cubicBezTo>
                  <a:pt x="88877" y="68977"/>
                  <a:pt x="69102" y="88943"/>
                  <a:pt x="44579" y="88943"/>
                </a:cubicBezTo>
                <a:cubicBezTo>
                  <a:pt x="20052" y="88943"/>
                  <a:pt x="90" y="68977"/>
                  <a:pt x="90" y="44641"/>
                </a:cubicBezTo>
                <a:cubicBezTo>
                  <a:pt x="90" y="20118"/>
                  <a:pt x="20052" y="153"/>
                  <a:pt x="44579" y="153"/>
                </a:cubicBezTo>
                <a:cubicBezTo>
                  <a:pt x="69102" y="153"/>
                  <a:pt x="88877" y="20118"/>
                  <a:pt x="88877" y="44641"/>
                </a:cubicBezTo>
                <a:close/>
              </a:path>
            </a:pathLst>
          </a:custGeom>
          <a:solidFill>
            <a:srgbClr val="C2B988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0" name="Freihandform: Form 289">
            <a:extLst>
              <a:ext uri="{FF2B5EF4-FFF2-40B4-BE49-F238E27FC236}">
                <a16:creationId xmlns:a16="http://schemas.microsoft.com/office/drawing/2014/main" id="{A92ED99B-FE87-41D5-8B06-E006DDA946E9}"/>
              </a:ext>
            </a:extLst>
          </p:cNvPr>
          <p:cNvSpPr/>
          <p:nvPr/>
        </p:nvSpPr>
        <p:spPr>
          <a:xfrm>
            <a:off x="5826327" y="3743304"/>
            <a:ext cx="88786" cy="88790"/>
          </a:xfrm>
          <a:custGeom>
            <a:avLst/>
            <a:gdLst>
              <a:gd name="connsiteX0" fmla="*/ 88877 w 88786"/>
              <a:gd name="connsiteY0" fmla="*/ 44641 h 88790"/>
              <a:gd name="connsiteX1" fmla="*/ 44579 w 88786"/>
              <a:gd name="connsiteY1" fmla="*/ 88943 h 88790"/>
              <a:gd name="connsiteX2" fmla="*/ 90 w 88786"/>
              <a:gd name="connsiteY2" fmla="*/ 44641 h 88790"/>
              <a:gd name="connsiteX3" fmla="*/ 44579 w 88786"/>
              <a:gd name="connsiteY3" fmla="*/ 153 h 88790"/>
              <a:gd name="connsiteX4" fmla="*/ 88877 w 88786"/>
              <a:gd name="connsiteY4" fmla="*/ 44641 h 88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86" h="88790">
                <a:moveTo>
                  <a:pt x="88877" y="44641"/>
                </a:moveTo>
                <a:cubicBezTo>
                  <a:pt x="88877" y="68977"/>
                  <a:pt x="69102" y="88943"/>
                  <a:pt x="44579" y="88943"/>
                </a:cubicBezTo>
                <a:cubicBezTo>
                  <a:pt x="20052" y="88943"/>
                  <a:pt x="90" y="68977"/>
                  <a:pt x="90" y="44641"/>
                </a:cubicBezTo>
                <a:cubicBezTo>
                  <a:pt x="90" y="20118"/>
                  <a:pt x="20052" y="153"/>
                  <a:pt x="44579" y="153"/>
                </a:cubicBezTo>
                <a:cubicBezTo>
                  <a:pt x="69102" y="153"/>
                  <a:pt x="88877" y="20118"/>
                  <a:pt x="88877" y="44641"/>
                </a:cubicBezTo>
              </a:path>
            </a:pathLst>
          </a:custGeom>
          <a:noFill/>
          <a:ln w="9128" cap="flat">
            <a:solidFill>
              <a:srgbClr val="C2B988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1" name="Freihandform: Form 290">
            <a:extLst>
              <a:ext uri="{FF2B5EF4-FFF2-40B4-BE49-F238E27FC236}">
                <a16:creationId xmlns:a16="http://schemas.microsoft.com/office/drawing/2014/main" id="{17ABBA8B-7EDF-4D0D-BD76-B4C38CD160BC}"/>
              </a:ext>
            </a:extLst>
          </p:cNvPr>
          <p:cNvSpPr/>
          <p:nvPr/>
        </p:nvSpPr>
        <p:spPr>
          <a:xfrm>
            <a:off x="6314376" y="3683227"/>
            <a:ext cx="88776" cy="88596"/>
          </a:xfrm>
          <a:custGeom>
            <a:avLst/>
            <a:gdLst>
              <a:gd name="connsiteX0" fmla="*/ 88904 w 88776"/>
              <a:gd name="connsiteY0" fmla="*/ 44446 h 88596"/>
              <a:gd name="connsiteX1" fmla="*/ 44444 w 88776"/>
              <a:gd name="connsiteY1" fmla="*/ 88744 h 88596"/>
              <a:gd name="connsiteX2" fmla="*/ 128 w 88776"/>
              <a:gd name="connsiteY2" fmla="*/ 44446 h 88596"/>
              <a:gd name="connsiteX3" fmla="*/ 44444 w 88776"/>
              <a:gd name="connsiteY3" fmla="*/ 148 h 88596"/>
              <a:gd name="connsiteX4" fmla="*/ 88904 w 88776"/>
              <a:gd name="connsiteY4" fmla="*/ 44446 h 88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6" h="88596">
                <a:moveTo>
                  <a:pt x="88904" y="44446"/>
                </a:moveTo>
                <a:cubicBezTo>
                  <a:pt x="88904" y="68973"/>
                  <a:pt x="68960" y="88744"/>
                  <a:pt x="44444" y="88744"/>
                </a:cubicBezTo>
                <a:cubicBezTo>
                  <a:pt x="20108" y="88744"/>
                  <a:pt x="128" y="68973"/>
                  <a:pt x="128" y="44446"/>
                </a:cubicBezTo>
                <a:cubicBezTo>
                  <a:pt x="128" y="19919"/>
                  <a:pt x="20108" y="148"/>
                  <a:pt x="44444" y="148"/>
                </a:cubicBezTo>
                <a:cubicBezTo>
                  <a:pt x="68960" y="148"/>
                  <a:pt x="88904" y="19919"/>
                  <a:pt x="88904" y="44446"/>
                </a:cubicBezTo>
                <a:close/>
              </a:path>
            </a:pathLst>
          </a:custGeom>
          <a:solidFill>
            <a:srgbClr val="C2B988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2" name="Freihandform: Form 291">
            <a:extLst>
              <a:ext uri="{FF2B5EF4-FFF2-40B4-BE49-F238E27FC236}">
                <a16:creationId xmlns:a16="http://schemas.microsoft.com/office/drawing/2014/main" id="{0F2B6EA5-DFAE-40D3-8283-1A35E7F09E5B}"/>
              </a:ext>
            </a:extLst>
          </p:cNvPr>
          <p:cNvSpPr/>
          <p:nvPr/>
        </p:nvSpPr>
        <p:spPr>
          <a:xfrm>
            <a:off x="6314376" y="3683227"/>
            <a:ext cx="88776" cy="88596"/>
          </a:xfrm>
          <a:custGeom>
            <a:avLst/>
            <a:gdLst>
              <a:gd name="connsiteX0" fmla="*/ 88904 w 88776"/>
              <a:gd name="connsiteY0" fmla="*/ 44446 h 88596"/>
              <a:gd name="connsiteX1" fmla="*/ 44444 w 88776"/>
              <a:gd name="connsiteY1" fmla="*/ 88744 h 88596"/>
              <a:gd name="connsiteX2" fmla="*/ 128 w 88776"/>
              <a:gd name="connsiteY2" fmla="*/ 44446 h 88596"/>
              <a:gd name="connsiteX3" fmla="*/ 44444 w 88776"/>
              <a:gd name="connsiteY3" fmla="*/ 148 h 88596"/>
              <a:gd name="connsiteX4" fmla="*/ 88904 w 88776"/>
              <a:gd name="connsiteY4" fmla="*/ 44446 h 88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6" h="88596">
                <a:moveTo>
                  <a:pt x="88904" y="44446"/>
                </a:moveTo>
                <a:cubicBezTo>
                  <a:pt x="88904" y="68973"/>
                  <a:pt x="68960" y="88744"/>
                  <a:pt x="44444" y="88744"/>
                </a:cubicBezTo>
                <a:cubicBezTo>
                  <a:pt x="20108" y="88744"/>
                  <a:pt x="128" y="68973"/>
                  <a:pt x="128" y="44446"/>
                </a:cubicBezTo>
                <a:cubicBezTo>
                  <a:pt x="128" y="19919"/>
                  <a:pt x="20108" y="148"/>
                  <a:pt x="44444" y="148"/>
                </a:cubicBezTo>
                <a:cubicBezTo>
                  <a:pt x="68960" y="148"/>
                  <a:pt x="88904" y="19919"/>
                  <a:pt x="88904" y="44446"/>
                </a:cubicBezTo>
              </a:path>
            </a:pathLst>
          </a:custGeom>
          <a:noFill/>
          <a:ln w="9128" cap="flat">
            <a:solidFill>
              <a:srgbClr val="C2B988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3" name="Freihandform: Form 292">
            <a:extLst>
              <a:ext uri="{FF2B5EF4-FFF2-40B4-BE49-F238E27FC236}">
                <a16:creationId xmlns:a16="http://schemas.microsoft.com/office/drawing/2014/main" id="{FA7C1B6B-D539-4653-AF91-146CAE8120E4}"/>
              </a:ext>
            </a:extLst>
          </p:cNvPr>
          <p:cNvSpPr/>
          <p:nvPr/>
        </p:nvSpPr>
        <p:spPr>
          <a:xfrm>
            <a:off x="6803940" y="3367809"/>
            <a:ext cx="88776" cy="88786"/>
          </a:xfrm>
          <a:custGeom>
            <a:avLst/>
            <a:gdLst>
              <a:gd name="connsiteX0" fmla="*/ 88942 w 88776"/>
              <a:gd name="connsiteY0" fmla="*/ 44613 h 88786"/>
              <a:gd name="connsiteX1" fmla="*/ 44482 w 88776"/>
              <a:gd name="connsiteY1" fmla="*/ 88911 h 88786"/>
              <a:gd name="connsiteX2" fmla="*/ 166 w 88776"/>
              <a:gd name="connsiteY2" fmla="*/ 44613 h 88786"/>
              <a:gd name="connsiteX3" fmla="*/ 44482 w 88776"/>
              <a:gd name="connsiteY3" fmla="*/ 124 h 88786"/>
              <a:gd name="connsiteX4" fmla="*/ 88942 w 88776"/>
              <a:gd name="connsiteY4" fmla="*/ 44613 h 8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6" h="88786">
                <a:moveTo>
                  <a:pt x="88942" y="44613"/>
                </a:moveTo>
                <a:cubicBezTo>
                  <a:pt x="88942" y="68948"/>
                  <a:pt x="68998" y="88911"/>
                  <a:pt x="44482" y="88911"/>
                </a:cubicBezTo>
                <a:cubicBezTo>
                  <a:pt x="20146" y="88911"/>
                  <a:pt x="166" y="68948"/>
                  <a:pt x="166" y="44613"/>
                </a:cubicBezTo>
                <a:cubicBezTo>
                  <a:pt x="166" y="20086"/>
                  <a:pt x="20146" y="124"/>
                  <a:pt x="44482" y="124"/>
                </a:cubicBezTo>
                <a:cubicBezTo>
                  <a:pt x="68998" y="124"/>
                  <a:pt x="88942" y="20086"/>
                  <a:pt x="88942" y="44613"/>
                </a:cubicBezTo>
                <a:close/>
              </a:path>
            </a:pathLst>
          </a:custGeom>
          <a:solidFill>
            <a:srgbClr val="C2B988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4" name="Freihandform: Form 293">
            <a:extLst>
              <a:ext uri="{FF2B5EF4-FFF2-40B4-BE49-F238E27FC236}">
                <a16:creationId xmlns:a16="http://schemas.microsoft.com/office/drawing/2014/main" id="{92149B73-8F39-4837-AC1A-47F7C729298C}"/>
              </a:ext>
            </a:extLst>
          </p:cNvPr>
          <p:cNvSpPr/>
          <p:nvPr/>
        </p:nvSpPr>
        <p:spPr>
          <a:xfrm>
            <a:off x="6803940" y="3367809"/>
            <a:ext cx="88776" cy="88786"/>
          </a:xfrm>
          <a:custGeom>
            <a:avLst/>
            <a:gdLst>
              <a:gd name="connsiteX0" fmla="*/ 88942 w 88776"/>
              <a:gd name="connsiteY0" fmla="*/ 44613 h 88786"/>
              <a:gd name="connsiteX1" fmla="*/ 44482 w 88776"/>
              <a:gd name="connsiteY1" fmla="*/ 88911 h 88786"/>
              <a:gd name="connsiteX2" fmla="*/ 166 w 88776"/>
              <a:gd name="connsiteY2" fmla="*/ 44613 h 88786"/>
              <a:gd name="connsiteX3" fmla="*/ 44482 w 88776"/>
              <a:gd name="connsiteY3" fmla="*/ 124 h 88786"/>
              <a:gd name="connsiteX4" fmla="*/ 88942 w 88776"/>
              <a:gd name="connsiteY4" fmla="*/ 44613 h 8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6" h="88786">
                <a:moveTo>
                  <a:pt x="88942" y="44613"/>
                </a:moveTo>
                <a:cubicBezTo>
                  <a:pt x="88942" y="68948"/>
                  <a:pt x="68998" y="88911"/>
                  <a:pt x="44482" y="88911"/>
                </a:cubicBezTo>
                <a:cubicBezTo>
                  <a:pt x="20146" y="88911"/>
                  <a:pt x="166" y="68948"/>
                  <a:pt x="166" y="44613"/>
                </a:cubicBezTo>
                <a:cubicBezTo>
                  <a:pt x="166" y="20086"/>
                  <a:pt x="20146" y="124"/>
                  <a:pt x="44482" y="124"/>
                </a:cubicBezTo>
                <a:cubicBezTo>
                  <a:pt x="68998" y="124"/>
                  <a:pt x="88942" y="20086"/>
                  <a:pt x="88942" y="44613"/>
                </a:cubicBezTo>
              </a:path>
            </a:pathLst>
          </a:custGeom>
          <a:noFill/>
          <a:ln w="9128" cap="flat">
            <a:solidFill>
              <a:srgbClr val="C2B988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5" name="Freihandform: Form 294">
            <a:extLst>
              <a:ext uri="{FF2B5EF4-FFF2-40B4-BE49-F238E27FC236}">
                <a16:creationId xmlns:a16="http://schemas.microsoft.com/office/drawing/2014/main" id="{F005AC66-ADA1-4918-B077-3FD8967473BD}"/>
              </a:ext>
            </a:extLst>
          </p:cNvPr>
          <p:cNvSpPr/>
          <p:nvPr/>
        </p:nvSpPr>
        <p:spPr>
          <a:xfrm>
            <a:off x="7291993" y="1881797"/>
            <a:ext cx="88596" cy="88596"/>
          </a:xfrm>
          <a:custGeom>
            <a:avLst/>
            <a:gdLst>
              <a:gd name="connsiteX0" fmla="*/ 88799 w 88596"/>
              <a:gd name="connsiteY0" fmla="*/ 44307 h 88596"/>
              <a:gd name="connsiteX1" fmla="*/ 44519 w 88596"/>
              <a:gd name="connsiteY1" fmla="*/ 88605 h 88596"/>
              <a:gd name="connsiteX2" fmla="*/ 203 w 88596"/>
              <a:gd name="connsiteY2" fmla="*/ 44307 h 88596"/>
              <a:gd name="connsiteX3" fmla="*/ 44519 w 88596"/>
              <a:gd name="connsiteY3" fmla="*/ 9 h 88596"/>
              <a:gd name="connsiteX4" fmla="*/ 88799 w 88596"/>
              <a:gd name="connsiteY4" fmla="*/ 44307 h 88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96" h="88596">
                <a:moveTo>
                  <a:pt x="88799" y="44307"/>
                </a:moveTo>
                <a:cubicBezTo>
                  <a:pt x="88799" y="68834"/>
                  <a:pt x="69035" y="88605"/>
                  <a:pt x="44519" y="88605"/>
                </a:cubicBezTo>
                <a:cubicBezTo>
                  <a:pt x="19967" y="88605"/>
                  <a:pt x="203" y="68834"/>
                  <a:pt x="203" y="44307"/>
                </a:cubicBezTo>
                <a:cubicBezTo>
                  <a:pt x="203" y="19780"/>
                  <a:pt x="19967" y="9"/>
                  <a:pt x="44519" y="9"/>
                </a:cubicBezTo>
                <a:cubicBezTo>
                  <a:pt x="69035" y="9"/>
                  <a:pt x="88799" y="19780"/>
                  <a:pt x="88799" y="44307"/>
                </a:cubicBezTo>
                <a:close/>
              </a:path>
            </a:pathLst>
          </a:custGeom>
          <a:solidFill>
            <a:srgbClr val="C2B988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6" name="Freihandform: Form 295">
            <a:extLst>
              <a:ext uri="{FF2B5EF4-FFF2-40B4-BE49-F238E27FC236}">
                <a16:creationId xmlns:a16="http://schemas.microsoft.com/office/drawing/2014/main" id="{74762D88-1002-450C-8FE5-6E4618A94C1F}"/>
              </a:ext>
            </a:extLst>
          </p:cNvPr>
          <p:cNvSpPr/>
          <p:nvPr/>
        </p:nvSpPr>
        <p:spPr>
          <a:xfrm>
            <a:off x="7291993" y="1881797"/>
            <a:ext cx="88596" cy="88596"/>
          </a:xfrm>
          <a:custGeom>
            <a:avLst/>
            <a:gdLst>
              <a:gd name="connsiteX0" fmla="*/ 88799 w 88596"/>
              <a:gd name="connsiteY0" fmla="*/ 44307 h 88596"/>
              <a:gd name="connsiteX1" fmla="*/ 44519 w 88596"/>
              <a:gd name="connsiteY1" fmla="*/ 88605 h 88596"/>
              <a:gd name="connsiteX2" fmla="*/ 203 w 88596"/>
              <a:gd name="connsiteY2" fmla="*/ 44307 h 88596"/>
              <a:gd name="connsiteX3" fmla="*/ 44519 w 88596"/>
              <a:gd name="connsiteY3" fmla="*/ 9 h 88596"/>
              <a:gd name="connsiteX4" fmla="*/ 88799 w 88596"/>
              <a:gd name="connsiteY4" fmla="*/ 44307 h 88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96" h="88596">
                <a:moveTo>
                  <a:pt x="88799" y="44307"/>
                </a:moveTo>
                <a:cubicBezTo>
                  <a:pt x="88799" y="68834"/>
                  <a:pt x="69035" y="88605"/>
                  <a:pt x="44519" y="88605"/>
                </a:cubicBezTo>
                <a:cubicBezTo>
                  <a:pt x="19967" y="88605"/>
                  <a:pt x="203" y="68834"/>
                  <a:pt x="203" y="44307"/>
                </a:cubicBezTo>
                <a:cubicBezTo>
                  <a:pt x="203" y="19780"/>
                  <a:pt x="19967" y="9"/>
                  <a:pt x="44519" y="9"/>
                </a:cubicBezTo>
                <a:cubicBezTo>
                  <a:pt x="69035" y="9"/>
                  <a:pt x="88799" y="19780"/>
                  <a:pt x="88799" y="44307"/>
                </a:cubicBezTo>
              </a:path>
            </a:pathLst>
          </a:custGeom>
          <a:noFill/>
          <a:ln w="9128" cap="flat">
            <a:solidFill>
              <a:srgbClr val="C2B988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7" name="Freihandform: Form 296">
            <a:extLst>
              <a:ext uri="{FF2B5EF4-FFF2-40B4-BE49-F238E27FC236}">
                <a16:creationId xmlns:a16="http://schemas.microsoft.com/office/drawing/2014/main" id="{C74B7509-4733-43CC-85FE-663728EECC1D}"/>
              </a:ext>
            </a:extLst>
          </p:cNvPr>
          <p:cNvSpPr/>
          <p:nvPr/>
        </p:nvSpPr>
        <p:spPr>
          <a:xfrm>
            <a:off x="7779865" y="3871827"/>
            <a:ext cx="88956" cy="88599"/>
          </a:xfrm>
          <a:custGeom>
            <a:avLst/>
            <a:gdLst>
              <a:gd name="connsiteX0" fmla="*/ 89197 w 88956"/>
              <a:gd name="connsiteY0" fmla="*/ 44651 h 88599"/>
              <a:gd name="connsiteX1" fmla="*/ 44737 w 88956"/>
              <a:gd name="connsiteY1" fmla="*/ 88762 h 88599"/>
              <a:gd name="connsiteX2" fmla="*/ 241 w 88956"/>
              <a:gd name="connsiteY2" fmla="*/ 44651 h 88599"/>
              <a:gd name="connsiteX3" fmla="*/ 44737 w 88956"/>
              <a:gd name="connsiteY3" fmla="*/ 163 h 88599"/>
              <a:gd name="connsiteX4" fmla="*/ 89197 w 88956"/>
              <a:gd name="connsiteY4" fmla="*/ 44651 h 88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956" h="88599">
                <a:moveTo>
                  <a:pt x="89197" y="44651"/>
                </a:moveTo>
                <a:cubicBezTo>
                  <a:pt x="89197" y="68991"/>
                  <a:pt x="69434" y="88762"/>
                  <a:pt x="44737" y="88762"/>
                </a:cubicBezTo>
                <a:cubicBezTo>
                  <a:pt x="20402" y="88762"/>
                  <a:pt x="241" y="68991"/>
                  <a:pt x="241" y="44651"/>
                </a:cubicBezTo>
                <a:cubicBezTo>
                  <a:pt x="241" y="19937"/>
                  <a:pt x="20402" y="163"/>
                  <a:pt x="44737" y="163"/>
                </a:cubicBezTo>
                <a:cubicBezTo>
                  <a:pt x="69434" y="163"/>
                  <a:pt x="89197" y="19937"/>
                  <a:pt x="89197" y="44651"/>
                </a:cubicBezTo>
                <a:close/>
              </a:path>
            </a:pathLst>
          </a:custGeom>
          <a:solidFill>
            <a:srgbClr val="C2B988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8" name="Freihandform: Form 297">
            <a:extLst>
              <a:ext uri="{FF2B5EF4-FFF2-40B4-BE49-F238E27FC236}">
                <a16:creationId xmlns:a16="http://schemas.microsoft.com/office/drawing/2014/main" id="{C42D8657-0400-45F6-A99B-64AA908176C4}"/>
              </a:ext>
            </a:extLst>
          </p:cNvPr>
          <p:cNvSpPr/>
          <p:nvPr/>
        </p:nvSpPr>
        <p:spPr>
          <a:xfrm>
            <a:off x="7779865" y="3871827"/>
            <a:ext cx="88956" cy="88599"/>
          </a:xfrm>
          <a:custGeom>
            <a:avLst/>
            <a:gdLst>
              <a:gd name="connsiteX0" fmla="*/ 89197 w 88956"/>
              <a:gd name="connsiteY0" fmla="*/ 44651 h 88599"/>
              <a:gd name="connsiteX1" fmla="*/ 44737 w 88956"/>
              <a:gd name="connsiteY1" fmla="*/ 88762 h 88599"/>
              <a:gd name="connsiteX2" fmla="*/ 241 w 88956"/>
              <a:gd name="connsiteY2" fmla="*/ 44651 h 88599"/>
              <a:gd name="connsiteX3" fmla="*/ 44737 w 88956"/>
              <a:gd name="connsiteY3" fmla="*/ 163 h 88599"/>
              <a:gd name="connsiteX4" fmla="*/ 89197 w 88956"/>
              <a:gd name="connsiteY4" fmla="*/ 44651 h 88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956" h="88599">
                <a:moveTo>
                  <a:pt x="89197" y="44651"/>
                </a:moveTo>
                <a:cubicBezTo>
                  <a:pt x="89197" y="68991"/>
                  <a:pt x="69434" y="88762"/>
                  <a:pt x="44737" y="88762"/>
                </a:cubicBezTo>
                <a:cubicBezTo>
                  <a:pt x="20402" y="88762"/>
                  <a:pt x="241" y="68991"/>
                  <a:pt x="241" y="44651"/>
                </a:cubicBezTo>
                <a:cubicBezTo>
                  <a:pt x="241" y="19937"/>
                  <a:pt x="20402" y="163"/>
                  <a:pt x="44737" y="163"/>
                </a:cubicBezTo>
                <a:cubicBezTo>
                  <a:pt x="69434" y="163"/>
                  <a:pt x="89197" y="19937"/>
                  <a:pt x="89197" y="44651"/>
                </a:cubicBezTo>
              </a:path>
            </a:pathLst>
          </a:custGeom>
          <a:noFill/>
          <a:ln w="9128" cap="flat">
            <a:solidFill>
              <a:srgbClr val="C2B988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9" name="Freihandform: Form 298">
            <a:extLst>
              <a:ext uri="{FF2B5EF4-FFF2-40B4-BE49-F238E27FC236}">
                <a16:creationId xmlns:a16="http://schemas.microsoft.com/office/drawing/2014/main" id="{31E44E1D-CE30-4640-9BB2-6FF724D01E57}"/>
              </a:ext>
            </a:extLst>
          </p:cNvPr>
          <p:cNvSpPr/>
          <p:nvPr/>
        </p:nvSpPr>
        <p:spPr>
          <a:xfrm>
            <a:off x="6345210" y="2271478"/>
            <a:ext cx="1005423" cy="1028805"/>
          </a:xfrm>
          <a:custGeom>
            <a:avLst/>
            <a:gdLst>
              <a:gd name="connsiteX0" fmla="*/ 20272 w 1005423"/>
              <a:gd name="connsiteY0" fmla="*/ 811791 h 1028805"/>
              <a:gd name="connsiteX1" fmla="*/ 100336 w 1005423"/>
              <a:gd name="connsiteY1" fmla="*/ 845253 h 1028805"/>
              <a:gd name="connsiteX2" fmla="*/ 107932 w 1005423"/>
              <a:gd name="connsiteY2" fmla="*/ 864074 h 1028805"/>
              <a:gd name="connsiteX3" fmla="*/ 89104 w 1005423"/>
              <a:gd name="connsiteY3" fmla="*/ 871871 h 1028805"/>
              <a:gd name="connsiteX4" fmla="*/ 9076 w 1005423"/>
              <a:gd name="connsiteY4" fmla="*/ 838596 h 1028805"/>
              <a:gd name="connsiteX5" fmla="*/ 1264 w 1005423"/>
              <a:gd name="connsiteY5" fmla="*/ 819585 h 1028805"/>
              <a:gd name="connsiteX6" fmla="*/ 20272 w 1005423"/>
              <a:gd name="connsiteY6" fmla="*/ 811791 h 1028805"/>
              <a:gd name="connsiteX7" fmla="*/ 207004 w 1005423"/>
              <a:gd name="connsiteY7" fmla="*/ 889741 h 1028805"/>
              <a:gd name="connsiteX8" fmla="*/ 286852 w 1005423"/>
              <a:gd name="connsiteY8" fmla="*/ 923204 h 1028805"/>
              <a:gd name="connsiteX9" fmla="*/ 294628 w 1005423"/>
              <a:gd name="connsiteY9" fmla="*/ 942024 h 1028805"/>
              <a:gd name="connsiteX10" fmla="*/ 275800 w 1005423"/>
              <a:gd name="connsiteY10" fmla="*/ 949822 h 1028805"/>
              <a:gd name="connsiteX11" fmla="*/ 195772 w 1005423"/>
              <a:gd name="connsiteY11" fmla="*/ 916360 h 1028805"/>
              <a:gd name="connsiteX12" fmla="*/ 187960 w 1005423"/>
              <a:gd name="connsiteY12" fmla="*/ 897536 h 1028805"/>
              <a:gd name="connsiteX13" fmla="*/ 207004 w 1005423"/>
              <a:gd name="connsiteY13" fmla="*/ 889741 h 1028805"/>
              <a:gd name="connsiteX14" fmla="*/ 393700 w 1005423"/>
              <a:gd name="connsiteY14" fmla="*/ 967692 h 1028805"/>
              <a:gd name="connsiteX15" fmla="*/ 473548 w 1005423"/>
              <a:gd name="connsiteY15" fmla="*/ 1001154 h 1028805"/>
              <a:gd name="connsiteX16" fmla="*/ 481324 w 1005423"/>
              <a:gd name="connsiteY16" fmla="*/ 1019975 h 1028805"/>
              <a:gd name="connsiteX17" fmla="*/ 462532 w 1005423"/>
              <a:gd name="connsiteY17" fmla="*/ 1027773 h 1028805"/>
              <a:gd name="connsiteX18" fmla="*/ 382468 w 1005423"/>
              <a:gd name="connsiteY18" fmla="*/ 994311 h 1028805"/>
              <a:gd name="connsiteX19" fmla="*/ 374692 w 1005423"/>
              <a:gd name="connsiteY19" fmla="*/ 975486 h 1028805"/>
              <a:gd name="connsiteX20" fmla="*/ 393700 w 1005423"/>
              <a:gd name="connsiteY20" fmla="*/ 967692 h 1028805"/>
              <a:gd name="connsiteX21" fmla="*/ 523552 w 1005423"/>
              <a:gd name="connsiteY21" fmla="*/ 952673 h 1028805"/>
              <a:gd name="connsiteX22" fmla="*/ 561172 w 1005423"/>
              <a:gd name="connsiteY22" fmla="*/ 874532 h 1028805"/>
              <a:gd name="connsiteX23" fmla="*/ 580576 w 1005423"/>
              <a:gd name="connsiteY23" fmla="*/ 867688 h 1028805"/>
              <a:gd name="connsiteX24" fmla="*/ 587236 w 1005423"/>
              <a:gd name="connsiteY24" fmla="*/ 887081 h 1028805"/>
              <a:gd name="connsiteX25" fmla="*/ 549580 w 1005423"/>
              <a:gd name="connsiteY25" fmla="*/ 965219 h 1028805"/>
              <a:gd name="connsiteX26" fmla="*/ 530392 w 1005423"/>
              <a:gd name="connsiteY26" fmla="*/ 971876 h 1028805"/>
              <a:gd name="connsiteX27" fmla="*/ 523552 w 1005423"/>
              <a:gd name="connsiteY27" fmla="*/ 952673 h 1028805"/>
              <a:gd name="connsiteX28" fmla="*/ 611392 w 1005423"/>
              <a:gd name="connsiteY28" fmla="*/ 770344 h 1028805"/>
              <a:gd name="connsiteX29" fmla="*/ 649012 w 1005423"/>
              <a:gd name="connsiteY29" fmla="*/ 692202 h 1028805"/>
              <a:gd name="connsiteX30" fmla="*/ 668236 w 1005423"/>
              <a:gd name="connsiteY30" fmla="*/ 685546 h 1028805"/>
              <a:gd name="connsiteX31" fmla="*/ 675076 w 1005423"/>
              <a:gd name="connsiteY31" fmla="*/ 704748 h 1028805"/>
              <a:gd name="connsiteX32" fmla="*/ 637420 w 1005423"/>
              <a:gd name="connsiteY32" fmla="*/ 782890 h 1028805"/>
              <a:gd name="connsiteX33" fmla="*/ 618052 w 1005423"/>
              <a:gd name="connsiteY33" fmla="*/ 789546 h 1028805"/>
              <a:gd name="connsiteX34" fmla="*/ 611392 w 1005423"/>
              <a:gd name="connsiteY34" fmla="*/ 770344 h 1028805"/>
              <a:gd name="connsiteX35" fmla="*/ 699016 w 1005423"/>
              <a:gd name="connsiteY35" fmla="*/ 588015 h 1028805"/>
              <a:gd name="connsiteX36" fmla="*/ 736673 w 1005423"/>
              <a:gd name="connsiteY36" fmla="*/ 509873 h 1028805"/>
              <a:gd name="connsiteX37" fmla="*/ 755860 w 1005423"/>
              <a:gd name="connsiteY37" fmla="*/ 503217 h 1028805"/>
              <a:gd name="connsiteX38" fmla="*/ 762737 w 1005423"/>
              <a:gd name="connsiteY38" fmla="*/ 522419 h 1028805"/>
              <a:gd name="connsiteX39" fmla="*/ 725080 w 1005423"/>
              <a:gd name="connsiteY39" fmla="*/ 600561 h 1028805"/>
              <a:gd name="connsiteX40" fmla="*/ 705856 w 1005423"/>
              <a:gd name="connsiteY40" fmla="*/ 607408 h 1028805"/>
              <a:gd name="connsiteX41" fmla="*/ 699016 w 1005423"/>
              <a:gd name="connsiteY41" fmla="*/ 588015 h 1028805"/>
              <a:gd name="connsiteX42" fmla="*/ 786856 w 1005423"/>
              <a:gd name="connsiteY42" fmla="*/ 405876 h 1028805"/>
              <a:gd name="connsiteX43" fmla="*/ 824333 w 1005423"/>
              <a:gd name="connsiteY43" fmla="*/ 327734 h 1028805"/>
              <a:gd name="connsiteX44" fmla="*/ 843700 w 1005423"/>
              <a:gd name="connsiteY44" fmla="*/ 320887 h 1028805"/>
              <a:gd name="connsiteX45" fmla="*/ 850361 w 1005423"/>
              <a:gd name="connsiteY45" fmla="*/ 340280 h 1028805"/>
              <a:gd name="connsiteX46" fmla="*/ 812920 w 1005423"/>
              <a:gd name="connsiteY46" fmla="*/ 418231 h 1028805"/>
              <a:gd name="connsiteX47" fmla="*/ 793516 w 1005423"/>
              <a:gd name="connsiteY47" fmla="*/ 425078 h 1028805"/>
              <a:gd name="connsiteX48" fmla="*/ 786856 w 1005423"/>
              <a:gd name="connsiteY48" fmla="*/ 405876 h 1028805"/>
              <a:gd name="connsiteX49" fmla="*/ 874516 w 1005423"/>
              <a:gd name="connsiteY49" fmla="*/ 223543 h 1028805"/>
              <a:gd name="connsiteX50" fmla="*/ 912173 w 1005423"/>
              <a:gd name="connsiteY50" fmla="*/ 145405 h 1028805"/>
              <a:gd name="connsiteX51" fmla="*/ 931361 w 1005423"/>
              <a:gd name="connsiteY51" fmla="*/ 138558 h 1028805"/>
              <a:gd name="connsiteX52" fmla="*/ 938200 w 1005423"/>
              <a:gd name="connsiteY52" fmla="*/ 157951 h 1028805"/>
              <a:gd name="connsiteX53" fmla="*/ 900545 w 1005423"/>
              <a:gd name="connsiteY53" fmla="*/ 236093 h 1028805"/>
              <a:gd name="connsiteX54" fmla="*/ 881357 w 1005423"/>
              <a:gd name="connsiteY54" fmla="*/ 242749 h 1028805"/>
              <a:gd name="connsiteX55" fmla="*/ 874516 w 1005423"/>
              <a:gd name="connsiteY55" fmla="*/ 223543 h 1028805"/>
              <a:gd name="connsiteX56" fmla="*/ 962176 w 1005423"/>
              <a:gd name="connsiteY56" fmla="*/ 41214 h 1028805"/>
              <a:gd name="connsiteX57" fmla="*/ 978125 w 1005423"/>
              <a:gd name="connsiteY57" fmla="*/ 8324 h 1028805"/>
              <a:gd name="connsiteX58" fmla="*/ 997349 w 1005423"/>
              <a:gd name="connsiteY58" fmla="*/ 1481 h 1028805"/>
              <a:gd name="connsiteX59" fmla="*/ 1004189 w 1005423"/>
              <a:gd name="connsiteY59" fmla="*/ 20683 h 1028805"/>
              <a:gd name="connsiteX60" fmla="*/ 988205 w 1005423"/>
              <a:gd name="connsiteY60" fmla="*/ 53763 h 1028805"/>
              <a:gd name="connsiteX61" fmla="*/ 969017 w 1005423"/>
              <a:gd name="connsiteY61" fmla="*/ 60416 h 1028805"/>
              <a:gd name="connsiteX62" fmla="*/ 962176 w 1005423"/>
              <a:gd name="connsiteY62" fmla="*/ 41214 h 102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005423" h="1028805">
                <a:moveTo>
                  <a:pt x="20272" y="811791"/>
                </a:moveTo>
                <a:lnTo>
                  <a:pt x="100336" y="845253"/>
                </a:lnTo>
                <a:cubicBezTo>
                  <a:pt x="107536" y="848295"/>
                  <a:pt x="111172" y="856848"/>
                  <a:pt x="107932" y="864074"/>
                </a:cubicBezTo>
                <a:cubicBezTo>
                  <a:pt x="104908" y="871489"/>
                  <a:pt x="96520" y="874913"/>
                  <a:pt x="89104" y="871871"/>
                </a:cubicBezTo>
                <a:lnTo>
                  <a:pt x="9076" y="838596"/>
                </a:lnTo>
                <a:cubicBezTo>
                  <a:pt x="1660" y="835367"/>
                  <a:pt x="-1760" y="827001"/>
                  <a:pt x="1264" y="819585"/>
                </a:cubicBezTo>
                <a:cubicBezTo>
                  <a:pt x="4324" y="812169"/>
                  <a:pt x="12856" y="808749"/>
                  <a:pt x="20272" y="811791"/>
                </a:cubicBezTo>
                <a:close/>
                <a:moveTo>
                  <a:pt x="207004" y="889741"/>
                </a:moveTo>
                <a:lnTo>
                  <a:pt x="286852" y="923204"/>
                </a:lnTo>
                <a:cubicBezTo>
                  <a:pt x="294268" y="926245"/>
                  <a:pt x="297688" y="934799"/>
                  <a:pt x="294628" y="942024"/>
                </a:cubicBezTo>
                <a:cubicBezTo>
                  <a:pt x="291604" y="949440"/>
                  <a:pt x="283216" y="952864"/>
                  <a:pt x="275800" y="949822"/>
                </a:cubicBezTo>
                <a:lnTo>
                  <a:pt x="195772" y="916360"/>
                </a:lnTo>
                <a:cubicBezTo>
                  <a:pt x="188356" y="913318"/>
                  <a:pt x="184936" y="904952"/>
                  <a:pt x="187960" y="897536"/>
                </a:cubicBezTo>
                <a:cubicBezTo>
                  <a:pt x="191020" y="890123"/>
                  <a:pt x="199588" y="886699"/>
                  <a:pt x="207004" y="889741"/>
                </a:cubicBezTo>
                <a:close/>
                <a:moveTo>
                  <a:pt x="393700" y="967692"/>
                </a:moveTo>
                <a:lnTo>
                  <a:pt x="473548" y="1001154"/>
                </a:lnTo>
                <a:cubicBezTo>
                  <a:pt x="480964" y="1004196"/>
                  <a:pt x="484384" y="1012563"/>
                  <a:pt x="481324" y="1019975"/>
                </a:cubicBezTo>
                <a:cubicBezTo>
                  <a:pt x="478300" y="1027391"/>
                  <a:pt x="469732" y="1030815"/>
                  <a:pt x="462532" y="1027773"/>
                </a:cubicBezTo>
                <a:lnTo>
                  <a:pt x="382468" y="994311"/>
                </a:lnTo>
                <a:cubicBezTo>
                  <a:pt x="375052" y="991269"/>
                  <a:pt x="371632" y="982902"/>
                  <a:pt x="374692" y="975486"/>
                </a:cubicBezTo>
                <a:cubicBezTo>
                  <a:pt x="377716" y="968074"/>
                  <a:pt x="386284" y="964650"/>
                  <a:pt x="393700" y="967692"/>
                </a:cubicBezTo>
                <a:close/>
                <a:moveTo>
                  <a:pt x="523552" y="952673"/>
                </a:moveTo>
                <a:lnTo>
                  <a:pt x="561172" y="874532"/>
                </a:lnTo>
                <a:cubicBezTo>
                  <a:pt x="564628" y="867306"/>
                  <a:pt x="573340" y="864264"/>
                  <a:pt x="580576" y="867688"/>
                </a:cubicBezTo>
                <a:cubicBezTo>
                  <a:pt x="587632" y="871299"/>
                  <a:pt x="590656" y="879856"/>
                  <a:pt x="587236" y="887081"/>
                </a:cubicBezTo>
                <a:lnTo>
                  <a:pt x="549580" y="965219"/>
                </a:lnTo>
                <a:cubicBezTo>
                  <a:pt x="546160" y="972254"/>
                  <a:pt x="537628" y="975296"/>
                  <a:pt x="530392" y="971876"/>
                </a:cubicBezTo>
                <a:cubicBezTo>
                  <a:pt x="523156" y="968452"/>
                  <a:pt x="520132" y="959898"/>
                  <a:pt x="523552" y="952673"/>
                </a:cubicBezTo>
                <a:close/>
                <a:moveTo>
                  <a:pt x="611392" y="770344"/>
                </a:moveTo>
                <a:lnTo>
                  <a:pt x="649012" y="692202"/>
                </a:lnTo>
                <a:cubicBezTo>
                  <a:pt x="652432" y="684977"/>
                  <a:pt x="661000" y="681935"/>
                  <a:pt x="668236" y="685546"/>
                </a:cubicBezTo>
                <a:cubicBezTo>
                  <a:pt x="675436" y="688969"/>
                  <a:pt x="678496" y="697527"/>
                  <a:pt x="675076" y="704748"/>
                </a:cubicBezTo>
                <a:lnTo>
                  <a:pt x="637420" y="782890"/>
                </a:lnTo>
                <a:cubicBezTo>
                  <a:pt x="634000" y="790115"/>
                  <a:pt x="625252" y="793157"/>
                  <a:pt x="618052" y="789546"/>
                </a:cubicBezTo>
                <a:cubicBezTo>
                  <a:pt x="610996" y="786123"/>
                  <a:pt x="607972" y="777569"/>
                  <a:pt x="611392" y="770344"/>
                </a:cubicBezTo>
                <a:close/>
                <a:moveTo>
                  <a:pt x="699016" y="588015"/>
                </a:moveTo>
                <a:lnTo>
                  <a:pt x="736673" y="509873"/>
                </a:lnTo>
                <a:cubicBezTo>
                  <a:pt x="740093" y="502838"/>
                  <a:pt x="748840" y="499796"/>
                  <a:pt x="755860" y="503217"/>
                </a:cubicBezTo>
                <a:cubicBezTo>
                  <a:pt x="763097" y="506640"/>
                  <a:pt x="766157" y="515197"/>
                  <a:pt x="762737" y="522419"/>
                </a:cubicBezTo>
                <a:lnTo>
                  <a:pt x="725080" y="600561"/>
                </a:lnTo>
                <a:cubicBezTo>
                  <a:pt x="721661" y="607786"/>
                  <a:pt x="713093" y="610828"/>
                  <a:pt x="705856" y="607408"/>
                </a:cubicBezTo>
                <a:cubicBezTo>
                  <a:pt x="698657" y="603793"/>
                  <a:pt x="695597" y="595240"/>
                  <a:pt x="699016" y="588015"/>
                </a:cubicBezTo>
                <a:close/>
                <a:moveTo>
                  <a:pt x="786856" y="405876"/>
                </a:moveTo>
                <a:lnTo>
                  <a:pt x="824333" y="327734"/>
                </a:lnTo>
                <a:cubicBezTo>
                  <a:pt x="827933" y="320509"/>
                  <a:pt x="836500" y="317467"/>
                  <a:pt x="843700" y="320887"/>
                </a:cubicBezTo>
                <a:cubicBezTo>
                  <a:pt x="850936" y="324311"/>
                  <a:pt x="853997" y="333055"/>
                  <a:pt x="850361" y="340280"/>
                </a:cubicBezTo>
                <a:lnTo>
                  <a:pt x="812920" y="418231"/>
                </a:lnTo>
                <a:cubicBezTo>
                  <a:pt x="809285" y="425456"/>
                  <a:pt x="800753" y="428498"/>
                  <a:pt x="793516" y="425078"/>
                </a:cubicBezTo>
                <a:cubicBezTo>
                  <a:pt x="786280" y="421655"/>
                  <a:pt x="783256" y="412910"/>
                  <a:pt x="786856" y="405876"/>
                </a:cubicBezTo>
                <a:close/>
                <a:moveTo>
                  <a:pt x="874516" y="223543"/>
                </a:moveTo>
                <a:lnTo>
                  <a:pt x="912173" y="145405"/>
                </a:lnTo>
                <a:cubicBezTo>
                  <a:pt x="915593" y="138180"/>
                  <a:pt x="924125" y="135138"/>
                  <a:pt x="931361" y="138558"/>
                </a:cubicBezTo>
                <a:cubicBezTo>
                  <a:pt x="938596" y="142172"/>
                  <a:pt x="941620" y="150726"/>
                  <a:pt x="938200" y="157951"/>
                </a:cubicBezTo>
                <a:lnTo>
                  <a:pt x="900545" y="236093"/>
                </a:lnTo>
                <a:cubicBezTo>
                  <a:pt x="897125" y="243127"/>
                  <a:pt x="888377" y="246169"/>
                  <a:pt x="881357" y="242749"/>
                </a:cubicBezTo>
                <a:cubicBezTo>
                  <a:pt x="874120" y="239326"/>
                  <a:pt x="871096" y="230768"/>
                  <a:pt x="874516" y="223543"/>
                </a:cubicBezTo>
                <a:close/>
                <a:moveTo>
                  <a:pt x="962176" y="41214"/>
                </a:moveTo>
                <a:lnTo>
                  <a:pt x="978125" y="8324"/>
                </a:lnTo>
                <a:cubicBezTo>
                  <a:pt x="981545" y="1099"/>
                  <a:pt x="990293" y="-1943"/>
                  <a:pt x="997349" y="1481"/>
                </a:cubicBezTo>
                <a:cubicBezTo>
                  <a:pt x="1004549" y="4900"/>
                  <a:pt x="1007609" y="13648"/>
                  <a:pt x="1004189" y="20683"/>
                </a:cubicBezTo>
                <a:lnTo>
                  <a:pt x="988205" y="53763"/>
                </a:lnTo>
                <a:cubicBezTo>
                  <a:pt x="984785" y="60989"/>
                  <a:pt x="976216" y="64031"/>
                  <a:pt x="969017" y="60416"/>
                </a:cubicBezTo>
                <a:cubicBezTo>
                  <a:pt x="961780" y="56996"/>
                  <a:pt x="958756" y="48439"/>
                  <a:pt x="962176" y="41214"/>
                </a:cubicBezTo>
                <a:close/>
              </a:path>
            </a:pathLst>
          </a:custGeom>
          <a:solidFill>
            <a:srgbClr val="C2B988"/>
          </a:solidFill>
          <a:ln w="189" cap="flat">
            <a:solidFill>
              <a:srgbClr val="C2B988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00" name="Textfeld 299">
            <a:extLst>
              <a:ext uri="{FF2B5EF4-FFF2-40B4-BE49-F238E27FC236}">
                <a16:creationId xmlns:a16="http://schemas.microsoft.com/office/drawing/2014/main" id="{064DA9F9-B1F3-4241-BDE5-6A9F4DD4FFBA}"/>
              </a:ext>
            </a:extLst>
          </p:cNvPr>
          <p:cNvSpPr txBox="1"/>
          <p:nvPr/>
        </p:nvSpPr>
        <p:spPr>
          <a:xfrm>
            <a:off x="4340769" y="4572863"/>
            <a:ext cx="254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0</a:t>
            </a:r>
          </a:p>
        </p:txBody>
      </p:sp>
      <p:sp>
        <p:nvSpPr>
          <p:cNvPr id="301" name="Textfeld 300">
            <a:extLst>
              <a:ext uri="{FF2B5EF4-FFF2-40B4-BE49-F238E27FC236}">
                <a16:creationId xmlns:a16="http://schemas.microsoft.com/office/drawing/2014/main" id="{56C14896-D579-4E18-9FEB-103E3B6F9F78}"/>
              </a:ext>
            </a:extLst>
          </p:cNvPr>
          <p:cNvSpPr txBox="1"/>
          <p:nvPr/>
        </p:nvSpPr>
        <p:spPr>
          <a:xfrm>
            <a:off x="4340769" y="4197469"/>
            <a:ext cx="254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5</a:t>
            </a:r>
          </a:p>
        </p:txBody>
      </p:sp>
      <p:sp>
        <p:nvSpPr>
          <p:cNvPr id="302" name="Textfeld 301">
            <a:extLst>
              <a:ext uri="{FF2B5EF4-FFF2-40B4-BE49-F238E27FC236}">
                <a16:creationId xmlns:a16="http://schemas.microsoft.com/office/drawing/2014/main" id="{E4822010-84A3-4A1D-AA06-827D3FAB4A8C}"/>
              </a:ext>
            </a:extLst>
          </p:cNvPr>
          <p:cNvSpPr txBox="1"/>
          <p:nvPr/>
        </p:nvSpPr>
        <p:spPr>
          <a:xfrm>
            <a:off x="4263703" y="3822076"/>
            <a:ext cx="326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10</a:t>
            </a:r>
          </a:p>
        </p:txBody>
      </p:sp>
      <p:sp>
        <p:nvSpPr>
          <p:cNvPr id="303" name="Textfeld 302">
            <a:extLst>
              <a:ext uri="{FF2B5EF4-FFF2-40B4-BE49-F238E27FC236}">
                <a16:creationId xmlns:a16="http://schemas.microsoft.com/office/drawing/2014/main" id="{0B894B69-FD40-4D04-9904-3AAB95069D8E}"/>
              </a:ext>
            </a:extLst>
          </p:cNvPr>
          <p:cNvSpPr txBox="1"/>
          <p:nvPr/>
        </p:nvSpPr>
        <p:spPr>
          <a:xfrm>
            <a:off x="4263703" y="3446682"/>
            <a:ext cx="326880" cy="271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15</a:t>
            </a:r>
          </a:p>
        </p:txBody>
      </p:sp>
      <p:sp>
        <p:nvSpPr>
          <p:cNvPr id="304" name="Textfeld 303">
            <a:extLst>
              <a:ext uri="{FF2B5EF4-FFF2-40B4-BE49-F238E27FC236}">
                <a16:creationId xmlns:a16="http://schemas.microsoft.com/office/drawing/2014/main" id="{56C4FE2F-EADD-4AA2-B848-5411272EF012}"/>
              </a:ext>
            </a:extLst>
          </p:cNvPr>
          <p:cNvSpPr txBox="1"/>
          <p:nvPr/>
        </p:nvSpPr>
        <p:spPr>
          <a:xfrm>
            <a:off x="4263703" y="3071288"/>
            <a:ext cx="326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20</a:t>
            </a:r>
          </a:p>
        </p:txBody>
      </p:sp>
      <p:sp>
        <p:nvSpPr>
          <p:cNvPr id="305" name="Textfeld 304">
            <a:extLst>
              <a:ext uri="{FF2B5EF4-FFF2-40B4-BE49-F238E27FC236}">
                <a16:creationId xmlns:a16="http://schemas.microsoft.com/office/drawing/2014/main" id="{167EDE82-FCE1-4828-A8B4-6F38C8450270}"/>
              </a:ext>
            </a:extLst>
          </p:cNvPr>
          <p:cNvSpPr txBox="1"/>
          <p:nvPr/>
        </p:nvSpPr>
        <p:spPr>
          <a:xfrm>
            <a:off x="4263703" y="2695894"/>
            <a:ext cx="326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25</a:t>
            </a:r>
          </a:p>
        </p:txBody>
      </p:sp>
      <p:sp>
        <p:nvSpPr>
          <p:cNvPr id="306" name="Textfeld 305">
            <a:extLst>
              <a:ext uri="{FF2B5EF4-FFF2-40B4-BE49-F238E27FC236}">
                <a16:creationId xmlns:a16="http://schemas.microsoft.com/office/drawing/2014/main" id="{0A615915-094C-4CCE-BCF9-4B9CC8D97713}"/>
              </a:ext>
            </a:extLst>
          </p:cNvPr>
          <p:cNvSpPr txBox="1"/>
          <p:nvPr/>
        </p:nvSpPr>
        <p:spPr>
          <a:xfrm>
            <a:off x="4263703" y="2320500"/>
            <a:ext cx="326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30</a:t>
            </a:r>
          </a:p>
        </p:txBody>
      </p:sp>
      <p:sp>
        <p:nvSpPr>
          <p:cNvPr id="307" name="Textfeld 306">
            <a:extLst>
              <a:ext uri="{FF2B5EF4-FFF2-40B4-BE49-F238E27FC236}">
                <a16:creationId xmlns:a16="http://schemas.microsoft.com/office/drawing/2014/main" id="{E4042BD1-5501-43EA-B99A-90AD5567E6E1}"/>
              </a:ext>
            </a:extLst>
          </p:cNvPr>
          <p:cNvSpPr txBox="1"/>
          <p:nvPr/>
        </p:nvSpPr>
        <p:spPr>
          <a:xfrm>
            <a:off x="4263703" y="1945110"/>
            <a:ext cx="326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35</a:t>
            </a:r>
          </a:p>
        </p:txBody>
      </p:sp>
      <p:sp>
        <p:nvSpPr>
          <p:cNvPr id="308" name="Textfeld 307">
            <a:extLst>
              <a:ext uri="{FF2B5EF4-FFF2-40B4-BE49-F238E27FC236}">
                <a16:creationId xmlns:a16="http://schemas.microsoft.com/office/drawing/2014/main" id="{7E56140B-DDD1-4DFC-B6D0-C0708B6A13CD}"/>
              </a:ext>
            </a:extLst>
          </p:cNvPr>
          <p:cNvSpPr txBox="1"/>
          <p:nvPr/>
        </p:nvSpPr>
        <p:spPr>
          <a:xfrm>
            <a:off x="4263703" y="1569716"/>
            <a:ext cx="326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40</a:t>
            </a:r>
          </a:p>
        </p:txBody>
      </p:sp>
      <p:sp>
        <p:nvSpPr>
          <p:cNvPr id="309" name="Textfeld 308">
            <a:extLst>
              <a:ext uri="{FF2B5EF4-FFF2-40B4-BE49-F238E27FC236}">
                <a16:creationId xmlns:a16="http://schemas.microsoft.com/office/drawing/2014/main" id="{B4FB9360-C810-4D79-A61F-BC1647D31E2B}"/>
              </a:ext>
            </a:extLst>
          </p:cNvPr>
          <p:cNvSpPr txBox="1"/>
          <p:nvPr/>
        </p:nvSpPr>
        <p:spPr>
          <a:xfrm>
            <a:off x="4625766" y="4770629"/>
            <a:ext cx="506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18-29</a:t>
            </a:r>
          </a:p>
        </p:txBody>
      </p:sp>
      <p:sp>
        <p:nvSpPr>
          <p:cNvPr id="310" name="Textfeld 309">
            <a:extLst>
              <a:ext uri="{FF2B5EF4-FFF2-40B4-BE49-F238E27FC236}">
                <a16:creationId xmlns:a16="http://schemas.microsoft.com/office/drawing/2014/main" id="{BFEF1FD1-915D-4A07-A28A-7C3A78BF4AAD}"/>
              </a:ext>
            </a:extLst>
          </p:cNvPr>
          <p:cNvSpPr txBox="1"/>
          <p:nvPr/>
        </p:nvSpPr>
        <p:spPr>
          <a:xfrm>
            <a:off x="5114236" y="4770629"/>
            <a:ext cx="506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30-39</a:t>
            </a:r>
          </a:p>
        </p:txBody>
      </p:sp>
      <p:sp>
        <p:nvSpPr>
          <p:cNvPr id="311" name="Textfeld 310">
            <a:extLst>
              <a:ext uri="{FF2B5EF4-FFF2-40B4-BE49-F238E27FC236}">
                <a16:creationId xmlns:a16="http://schemas.microsoft.com/office/drawing/2014/main" id="{BA357BEC-6BC8-4D0A-8CFA-633C0373E730}"/>
              </a:ext>
            </a:extLst>
          </p:cNvPr>
          <p:cNvSpPr txBox="1"/>
          <p:nvPr/>
        </p:nvSpPr>
        <p:spPr>
          <a:xfrm>
            <a:off x="5602710" y="4770629"/>
            <a:ext cx="506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40-49</a:t>
            </a:r>
          </a:p>
        </p:txBody>
      </p:sp>
      <p:sp>
        <p:nvSpPr>
          <p:cNvPr id="312" name="Textfeld 311">
            <a:extLst>
              <a:ext uri="{FF2B5EF4-FFF2-40B4-BE49-F238E27FC236}">
                <a16:creationId xmlns:a16="http://schemas.microsoft.com/office/drawing/2014/main" id="{C3DFA7F4-8521-4624-8AC7-705A50EC873D}"/>
              </a:ext>
            </a:extLst>
          </p:cNvPr>
          <p:cNvSpPr txBox="1"/>
          <p:nvPr/>
        </p:nvSpPr>
        <p:spPr>
          <a:xfrm>
            <a:off x="6091176" y="4770629"/>
            <a:ext cx="506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50-59</a:t>
            </a:r>
          </a:p>
        </p:txBody>
      </p:sp>
      <p:sp>
        <p:nvSpPr>
          <p:cNvPr id="313" name="Textfeld 312">
            <a:extLst>
              <a:ext uri="{FF2B5EF4-FFF2-40B4-BE49-F238E27FC236}">
                <a16:creationId xmlns:a16="http://schemas.microsoft.com/office/drawing/2014/main" id="{76ADE276-E268-40F4-B1D8-05C5480FACCD}"/>
              </a:ext>
            </a:extLst>
          </p:cNvPr>
          <p:cNvSpPr txBox="1"/>
          <p:nvPr/>
        </p:nvSpPr>
        <p:spPr>
          <a:xfrm>
            <a:off x="6579660" y="4770629"/>
            <a:ext cx="506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60-69</a:t>
            </a:r>
          </a:p>
        </p:txBody>
      </p:sp>
      <p:sp>
        <p:nvSpPr>
          <p:cNvPr id="314" name="Textfeld 313">
            <a:extLst>
              <a:ext uri="{FF2B5EF4-FFF2-40B4-BE49-F238E27FC236}">
                <a16:creationId xmlns:a16="http://schemas.microsoft.com/office/drawing/2014/main" id="{B84FBB95-9861-4921-89BE-A0A382B9A30D}"/>
              </a:ext>
            </a:extLst>
          </p:cNvPr>
          <p:cNvSpPr txBox="1"/>
          <p:nvPr/>
        </p:nvSpPr>
        <p:spPr>
          <a:xfrm>
            <a:off x="7068109" y="4770629"/>
            <a:ext cx="506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70-79</a:t>
            </a:r>
          </a:p>
        </p:txBody>
      </p:sp>
      <p:sp>
        <p:nvSpPr>
          <p:cNvPr id="315" name="Textfeld 314">
            <a:extLst>
              <a:ext uri="{FF2B5EF4-FFF2-40B4-BE49-F238E27FC236}">
                <a16:creationId xmlns:a16="http://schemas.microsoft.com/office/drawing/2014/main" id="{3D7B4058-3450-4608-8E52-5D8CC376F1FC}"/>
              </a:ext>
            </a:extLst>
          </p:cNvPr>
          <p:cNvSpPr txBox="1"/>
          <p:nvPr/>
        </p:nvSpPr>
        <p:spPr>
          <a:xfrm>
            <a:off x="7600801" y="4770629"/>
            <a:ext cx="434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≥ 80</a:t>
            </a:r>
          </a:p>
        </p:txBody>
      </p:sp>
      <p:sp>
        <p:nvSpPr>
          <p:cNvPr id="316" name="Textfeld 315">
            <a:extLst>
              <a:ext uri="{FF2B5EF4-FFF2-40B4-BE49-F238E27FC236}">
                <a16:creationId xmlns:a16="http://schemas.microsoft.com/office/drawing/2014/main" id="{A930181A-A495-4CB6-8ADA-8C1AA090F27C}"/>
              </a:ext>
            </a:extLst>
          </p:cNvPr>
          <p:cNvSpPr txBox="1"/>
          <p:nvPr/>
        </p:nvSpPr>
        <p:spPr>
          <a:xfrm>
            <a:off x="5461813" y="4984577"/>
            <a:ext cx="1622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Alter der Patienten [Jahre]</a:t>
            </a:r>
          </a:p>
        </p:txBody>
      </p:sp>
      <p:sp>
        <p:nvSpPr>
          <p:cNvPr id="317" name="Freihandform: Form 316">
            <a:extLst>
              <a:ext uri="{FF2B5EF4-FFF2-40B4-BE49-F238E27FC236}">
                <a16:creationId xmlns:a16="http://schemas.microsoft.com/office/drawing/2014/main" id="{B3FCFBEC-B39E-4201-BA30-CA6EAC0C3501}"/>
              </a:ext>
            </a:extLst>
          </p:cNvPr>
          <p:cNvSpPr/>
          <p:nvPr/>
        </p:nvSpPr>
        <p:spPr>
          <a:xfrm>
            <a:off x="4878173" y="1832552"/>
            <a:ext cx="319410" cy="9525"/>
          </a:xfrm>
          <a:custGeom>
            <a:avLst/>
            <a:gdLst>
              <a:gd name="connsiteX0" fmla="*/ 26 w 319410"/>
              <a:gd name="connsiteY0" fmla="*/ 2 h 9525"/>
              <a:gd name="connsiteX1" fmla="*/ 319436 w 319410"/>
              <a:gd name="connsiteY1" fmla="*/ 2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9410" h="9525">
                <a:moveTo>
                  <a:pt x="26" y="2"/>
                </a:moveTo>
                <a:lnTo>
                  <a:pt x="319436" y="2"/>
                </a:lnTo>
              </a:path>
            </a:pathLst>
          </a:custGeom>
          <a:noFill/>
          <a:ln w="28898" cap="rnd">
            <a:solidFill>
              <a:srgbClr val="7F7F7F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8" name="Freihandform: Form 317">
            <a:extLst>
              <a:ext uri="{FF2B5EF4-FFF2-40B4-BE49-F238E27FC236}">
                <a16:creationId xmlns:a16="http://schemas.microsoft.com/office/drawing/2014/main" id="{DC4F2D4C-4D25-4AB4-9A3B-D3430934376A}"/>
              </a:ext>
            </a:extLst>
          </p:cNvPr>
          <p:cNvSpPr/>
          <p:nvPr/>
        </p:nvSpPr>
        <p:spPr>
          <a:xfrm>
            <a:off x="4991490" y="1787685"/>
            <a:ext cx="88214" cy="88218"/>
          </a:xfrm>
          <a:custGeom>
            <a:avLst/>
            <a:gdLst>
              <a:gd name="connsiteX0" fmla="*/ 88240 w 88214"/>
              <a:gd name="connsiteY0" fmla="*/ 44109 h 88218"/>
              <a:gd name="connsiteX1" fmla="*/ 44133 w 88214"/>
              <a:gd name="connsiteY1" fmla="*/ 88220 h 88218"/>
              <a:gd name="connsiteX2" fmla="*/ 26 w 88214"/>
              <a:gd name="connsiteY2" fmla="*/ 44109 h 88218"/>
              <a:gd name="connsiteX3" fmla="*/ 44133 w 88214"/>
              <a:gd name="connsiteY3" fmla="*/ 2 h 88218"/>
              <a:gd name="connsiteX4" fmla="*/ 88240 w 88214"/>
              <a:gd name="connsiteY4" fmla="*/ 44109 h 88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214" h="88218">
                <a:moveTo>
                  <a:pt x="88240" y="44109"/>
                </a:moveTo>
                <a:cubicBezTo>
                  <a:pt x="88240" y="68636"/>
                  <a:pt x="68660" y="88220"/>
                  <a:pt x="44133" y="88220"/>
                </a:cubicBezTo>
                <a:cubicBezTo>
                  <a:pt x="19797" y="88220"/>
                  <a:pt x="26" y="68636"/>
                  <a:pt x="26" y="44109"/>
                </a:cubicBezTo>
                <a:cubicBezTo>
                  <a:pt x="26" y="19773"/>
                  <a:pt x="19797" y="2"/>
                  <a:pt x="44133" y="2"/>
                </a:cubicBezTo>
                <a:cubicBezTo>
                  <a:pt x="68660" y="2"/>
                  <a:pt x="88240" y="19773"/>
                  <a:pt x="88240" y="44109"/>
                </a:cubicBezTo>
                <a:close/>
              </a:path>
            </a:pathLst>
          </a:custGeom>
          <a:solidFill>
            <a:srgbClr val="7F7F7F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9" name="Freihandform: Form 318">
            <a:extLst>
              <a:ext uri="{FF2B5EF4-FFF2-40B4-BE49-F238E27FC236}">
                <a16:creationId xmlns:a16="http://schemas.microsoft.com/office/drawing/2014/main" id="{0A761245-8748-4270-8F25-30B1D0D686BC}"/>
              </a:ext>
            </a:extLst>
          </p:cNvPr>
          <p:cNvSpPr/>
          <p:nvPr/>
        </p:nvSpPr>
        <p:spPr>
          <a:xfrm>
            <a:off x="4991490" y="1787685"/>
            <a:ext cx="88214" cy="88218"/>
          </a:xfrm>
          <a:custGeom>
            <a:avLst/>
            <a:gdLst>
              <a:gd name="connsiteX0" fmla="*/ 88240 w 88214"/>
              <a:gd name="connsiteY0" fmla="*/ 44109 h 88218"/>
              <a:gd name="connsiteX1" fmla="*/ 44133 w 88214"/>
              <a:gd name="connsiteY1" fmla="*/ 88220 h 88218"/>
              <a:gd name="connsiteX2" fmla="*/ 26 w 88214"/>
              <a:gd name="connsiteY2" fmla="*/ 44109 h 88218"/>
              <a:gd name="connsiteX3" fmla="*/ 44133 w 88214"/>
              <a:gd name="connsiteY3" fmla="*/ 2 h 88218"/>
              <a:gd name="connsiteX4" fmla="*/ 88240 w 88214"/>
              <a:gd name="connsiteY4" fmla="*/ 44109 h 88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214" h="88218">
                <a:moveTo>
                  <a:pt x="88240" y="44109"/>
                </a:moveTo>
                <a:cubicBezTo>
                  <a:pt x="88240" y="68636"/>
                  <a:pt x="68660" y="88220"/>
                  <a:pt x="44133" y="88220"/>
                </a:cubicBezTo>
                <a:cubicBezTo>
                  <a:pt x="19797" y="88220"/>
                  <a:pt x="26" y="68636"/>
                  <a:pt x="26" y="44109"/>
                </a:cubicBezTo>
                <a:cubicBezTo>
                  <a:pt x="26" y="19773"/>
                  <a:pt x="19797" y="2"/>
                  <a:pt x="44133" y="2"/>
                </a:cubicBezTo>
                <a:cubicBezTo>
                  <a:pt x="68660" y="2"/>
                  <a:pt x="88240" y="19773"/>
                  <a:pt x="88240" y="44109"/>
                </a:cubicBezTo>
              </a:path>
            </a:pathLst>
          </a:custGeom>
          <a:noFill/>
          <a:ln w="9128" cap="flat">
            <a:solidFill>
              <a:srgbClr val="7F7F7F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20" name="Textfeld 319">
            <a:extLst>
              <a:ext uri="{FF2B5EF4-FFF2-40B4-BE49-F238E27FC236}">
                <a16:creationId xmlns:a16="http://schemas.microsoft.com/office/drawing/2014/main" id="{465BA368-72D5-4FD0-80AD-E8E17C5F68B0}"/>
              </a:ext>
            </a:extLst>
          </p:cNvPr>
          <p:cNvSpPr txBox="1"/>
          <p:nvPr/>
        </p:nvSpPr>
        <p:spPr>
          <a:xfrm>
            <a:off x="5141413" y="1686360"/>
            <a:ext cx="1046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Prävalenz GPA</a:t>
            </a:r>
          </a:p>
        </p:txBody>
      </p:sp>
      <p:sp>
        <p:nvSpPr>
          <p:cNvPr id="321" name="Freihandform: Form 320">
            <a:extLst>
              <a:ext uri="{FF2B5EF4-FFF2-40B4-BE49-F238E27FC236}">
                <a16:creationId xmlns:a16="http://schemas.microsoft.com/office/drawing/2014/main" id="{519CE0EC-FFCC-42A0-9AAA-E73669C168A5}"/>
              </a:ext>
            </a:extLst>
          </p:cNvPr>
          <p:cNvSpPr/>
          <p:nvPr/>
        </p:nvSpPr>
        <p:spPr>
          <a:xfrm>
            <a:off x="4863726" y="2002145"/>
            <a:ext cx="317887" cy="28897"/>
          </a:xfrm>
          <a:custGeom>
            <a:avLst/>
            <a:gdLst>
              <a:gd name="connsiteX0" fmla="*/ 14472 w 317887"/>
              <a:gd name="connsiteY0" fmla="*/ 16 h 28897"/>
              <a:gd name="connsiteX1" fmla="*/ 101171 w 317887"/>
              <a:gd name="connsiteY1" fmla="*/ 16 h 28897"/>
              <a:gd name="connsiteX2" fmla="*/ 115621 w 317887"/>
              <a:gd name="connsiteY2" fmla="*/ 14466 h 28897"/>
              <a:gd name="connsiteX3" fmla="*/ 101171 w 317887"/>
              <a:gd name="connsiteY3" fmla="*/ 28913 h 28897"/>
              <a:gd name="connsiteX4" fmla="*/ 14472 w 317887"/>
              <a:gd name="connsiteY4" fmla="*/ 28913 h 28897"/>
              <a:gd name="connsiteX5" fmla="*/ 25 w 317887"/>
              <a:gd name="connsiteY5" fmla="*/ 14466 h 28897"/>
              <a:gd name="connsiteX6" fmla="*/ 14472 w 317887"/>
              <a:gd name="connsiteY6" fmla="*/ 16 h 28897"/>
              <a:gd name="connsiteX7" fmla="*/ 216767 w 317887"/>
              <a:gd name="connsiteY7" fmla="*/ 16 h 28897"/>
              <a:gd name="connsiteX8" fmla="*/ 303462 w 317887"/>
              <a:gd name="connsiteY8" fmla="*/ 16 h 28897"/>
              <a:gd name="connsiteX9" fmla="*/ 317912 w 317887"/>
              <a:gd name="connsiteY9" fmla="*/ 14466 h 28897"/>
              <a:gd name="connsiteX10" fmla="*/ 303462 w 317887"/>
              <a:gd name="connsiteY10" fmla="*/ 28913 h 28897"/>
              <a:gd name="connsiteX11" fmla="*/ 216767 w 317887"/>
              <a:gd name="connsiteY11" fmla="*/ 28913 h 28897"/>
              <a:gd name="connsiteX12" fmla="*/ 202316 w 317887"/>
              <a:gd name="connsiteY12" fmla="*/ 14466 h 28897"/>
              <a:gd name="connsiteX13" fmla="*/ 216767 w 317887"/>
              <a:gd name="connsiteY13" fmla="*/ 16 h 28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7887" h="28897">
                <a:moveTo>
                  <a:pt x="14472" y="16"/>
                </a:moveTo>
                <a:lnTo>
                  <a:pt x="101171" y="16"/>
                </a:lnTo>
                <a:cubicBezTo>
                  <a:pt x="109155" y="16"/>
                  <a:pt x="115621" y="6481"/>
                  <a:pt x="115621" y="14466"/>
                </a:cubicBezTo>
                <a:cubicBezTo>
                  <a:pt x="115621" y="22451"/>
                  <a:pt x="109155" y="28913"/>
                  <a:pt x="101171" y="28913"/>
                </a:cubicBezTo>
                <a:lnTo>
                  <a:pt x="14472" y="28913"/>
                </a:lnTo>
                <a:cubicBezTo>
                  <a:pt x="6487" y="28913"/>
                  <a:pt x="25" y="22451"/>
                  <a:pt x="25" y="14466"/>
                </a:cubicBezTo>
                <a:cubicBezTo>
                  <a:pt x="25" y="6481"/>
                  <a:pt x="6487" y="16"/>
                  <a:pt x="14472" y="16"/>
                </a:cubicBezTo>
                <a:close/>
                <a:moveTo>
                  <a:pt x="216767" y="16"/>
                </a:moveTo>
                <a:lnTo>
                  <a:pt x="303462" y="16"/>
                </a:lnTo>
                <a:cubicBezTo>
                  <a:pt x="311447" y="16"/>
                  <a:pt x="317912" y="6481"/>
                  <a:pt x="317912" y="14466"/>
                </a:cubicBezTo>
                <a:cubicBezTo>
                  <a:pt x="317912" y="22451"/>
                  <a:pt x="311447" y="28913"/>
                  <a:pt x="303462" y="28913"/>
                </a:cubicBezTo>
                <a:lnTo>
                  <a:pt x="216767" y="28913"/>
                </a:lnTo>
                <a:cubicBezTo>
                  <a:pt x="208782" y="28913"/>
                  <a:pt x="202316" y="22451"/>
                  <a:pt x="202316" y="14466"/>
                </a:cubicBezTo>
                <a:cubicBezTo>
                  <a:pt x="202316" y="6481"/>
                  <a:pt x="208782" y="16"/>
                  <a:pt x="216767" y="16"/>
                </a:cubicBezTo>
                <a:close/>
              </a:path>
            </a:pathLst>
          </a:custGeom>
          <a:solidFill>
            <a:srgbClr val="7F7F7F"/>
          </a:solidFill>
          <a:ln w="189" cap="flat">
            <a:solidFill>
              <a:srgbClr val="7F7F7F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22" name="Textfeld 321">
            <a:extLst>
              <a:ext uri="{FF2B5EF4-FFF2-40B4-BE49-F238E27FC236}">
                <a16:creationId xmlns:a16="http://schemas.microsoft.com/office/drawing/2014/main" id="{5E1F53BB-8758-4902-8159-E7984FE9240D}"/>
              </a:ext>
            </a:extLst>
          </p:cNvPr>
          <p:cNvSpPr txBox="1"/>
          <p:nvPr/>
        </p:nvSpPr>
        <p:spPr>
          <a:xfrm>
            <a:off x="5141413" y="1870770"/>
            <a:ext cx="974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Inzidenz GPA</a:t>
            </a:r>
          </a:p>
        </p:txBody>
      </p:sp>
      <p:sp>
        <p:nvSpPr>
          <p:cNvPr id="323" name="Freihandform: Form 322">
            <a:extLst>
              <a:ext uri="{FF2B5EF4-FFF2-40B4-BE49-F238E27FC236}">
                <a16:creationId xmlns:a16="http://schemas.microsoft.com/office/drawing/2014/main" id="{C4E7C697-9CF7-42D2-AE08-264437B4BBAE}"/>
              </a:ext>
            </a:extLst>
          </p:cNvPr>
          <p:cNvSpPr/>
          <p:nvPr/>
        </p:nvSpPr>
        <p:spPr>
          <a:xfrm>
            <a:off x="4878173" y="2200634"/>
            <a:ext cx="319410" cy="9525"/>
          </a:xfrm>
          <a:custGeom>
            <a:avLst/>
            <a:gdLst>
              <a:gd name="connsiteX0" fmla="*/ 26 w 319410"/>
              <a:gd name="connsiteY0" fmla="*/ 30 h 9525"/>
              <a:gd name="connsiteX1" fmla="*/ 319436 w 319410"/>
              <a:gd name="connsiteY1" fmla="*/ 30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9410" h="9525">
                <a:moveTo>
                  <a:pt x="26" y="30"/>
                </a:moveTo>
                <a:lnTo>
                  <a:pt x="319436" y="30"/>
                </a:lnTo>
              </a:path>
            </a:pathLst>
          </a:custGeom>
          <a:noFill/>
          <a:ln w="28898" cap="rnd">
            <a:solidFill>
              <a:srgbClr val="C2B988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24" name="Freihandform: Form 323">
            <a:extLst>
              <a:ext uri="{FF2B5EF4-FFF2-40B4-BE49-F238E27FC236}">
                <a16:creationId xmlns:a16="http://schemas.microsoft.com/office/drawing/2014/main" id="{9D8A52BC-09F6-4789-9C88-636F6CCF03F4}"/>
              </a:ext>
            </a:extLst>
          </p:cNvPr>
          <p:cNvSpPr/>
          <p:nvPr/>
        </p:nvSpPr>
        <p:spPr>
          <a:xfrm>
            <a:off x="4991490" y="2155764"/>
            <a:ext cx="88214" cy="88218"/>
          </a:xfrm>
          <a:custGeom>
            <a:avLst/>
            <a:gdLst>
              <a:gd name="connsiteX0" fmla="*/ 88240 w 88214"/>
              <a:gd name="connsiteY0" fmla="*/ 44141 h 88218"/>
              <a:gd name="connsiteX1" fmla="*/ 44133 w 88214"/>
              <a:gd name="connsiteY1" fmla="*/ 88248 h 88218"/>
              <a:gd name="connsiteX2" fmla="*/ 26 w 88214"/>
              <a:gd name="connsiteY2" fmla="*/ 44141 h 88218"/>
              <a:gd name="connsiteX3" fmla="*/ 44133 w 88214"/>
              <a:gd name="connsiteY3" fmla="*/ 30 h 88218"/>
              <a:gd name="connsiteX4" fmla="*/ 88240 w 88214"/>
              <a:gd name="connsiteY4" fmla="*/ 44141 h 88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214" h="88218">
                <a:moveTo>
                  <a:pt x="88240" y="44141"/>
                </a:moveTo>
                <a:cubicBezTo>
                  <a:pt x="88240" y="68668"/>
                  <a:pt x="68660" y="88248"/>
                  <a:pt x="44133" y="88248"/>
                </a:cubicBezTo>
                <a:cubicBezTo>
                  <a:pt x="19797" y="88248"/>
                  <a:pt x="26" y="68668"/>
                  <a:pt x="26" y="44141"/>
                </a:cubicBezTo>
                <a:cubicBezTo>
                  <a:pt x="26" y="19805"/>
                  <a:pt x="19797" y="30"/>
                  <a:pt x="44133" y="30"/>
                </a:cubicBezTo>
                <a:cubicBezTo>
                  <a:pt x="68660" y="30"/>
                  <a:pt x="88240" y="19805"/>
                  <a:pt x="88240" y="44141"/>
                </a:cubicBezTo>
                <a:close/>
              </a:path>
            </a:pathLst>
          </a:custGeom>
          <a:solidFill>
            <a:srgbClr val="C2B988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25" name="Freihandform: Form 324">
            <a:extLst>
              <a:ext uri="{FF2B5EF4-FFF2-40B4-BE49-F238E27FC236}">
                <a16:creationId xmlns:a16="http://schemas.microsoft.com/office/drawing/2014/main" id="{B0A08ED9-9428-49AE-98F3-9739426982C2}"/>
              </a:ext>
            </a:extLst>
          </p:cNvPr>
          <p:cNvSpPr/>
          <p:nvPr/>
        </p:nvSpPr>
        <p:spPr>
          <a:xfrm>
            <a:off x="4991490" y="2155764"/>
            <a:ext cx="88214" cy="88218"/>
          </a:xfrm>
          <a:custGeom>
            <a:avLst/>
            <a:gdLst>
              <a:gd name="connsiteX0" fmla="*/ 88240 w 88214"/>
              <a:gd name="connsiteY0" fmla="*/ 44141 h 88218"/>
              <a:gd name="connsiteX1" fmla="*/ 44133 w 88214"/>
              <a:gd name="connsiteY1" fmla="*/ 88248 h 88218"/>
              <a:gd name="connsiteX2" fmla="*/ 26 w 88214"/>
              <a:gd name="connsiteY2" fmla="*/ 44141 h 88218"/>
              <a:gd name="connsiteX3" fmla="*/ 44133 w 88214"/>
              <a:gd name="connsiteY3" fmla="*/ 30 h 88218"/>
              <a:gd name="connsiteX4" fmla="*/ 88240 w 88214"/>
              <a:gd name="connsiteY4" fmla="*/ 44141 h 88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214" h="88218">
                <a:moveTo>
                  <a:pt x="88240" y="44141"/>
                </a:moveTo>
                <a:cubicBezTo>
                  <a:pt x="88240" y="68668"/>
                  <a:pt x="68660" y="88248"/>
                  <a:pt x="44133" y="88248"/>
                </a:cubicBezTo>
                <a:cubicBezTo>
                  <a:pt x="19797" y="88248"/>
                  <a:pt x="26" y="68668"/>
                  <a:pt x="26" y="44141"/>
                </a:cubicBezTo>
                <a:cubicBezTo>
                  <a:pt x="26" y="19805"/>
                  <a:pt x="19797" y="30"/>
                  <a:pt x="44133" y="30"/>
                </a:cubicBezTo>
                <a:cubicBezTo>
                  <a:pt x="68660" y="30"/>
                  <a:pt x="88240" y="19805"/>
                  <a:pt x="88240" y="44141"/>
                </a:cubicBezTo>
              </a:path>
            </a:pathLst>
          </a:custGeom>
          <a:noFill/>
          <a:ln w="9128" cap="flat">
            <a:solidFill>
              <a:srgbClr val="C2B988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26" name="Textfeld 325">
            <a:extLst>
              <a:ext uri="{FF2B5EF4-FFF2-40B4-BE49-F238E27FC236}">
                <a16:creationId xmlns:a16="http://schemas.microsoft.com/office/drawing/2014/main" id="{73016819-9220-4401-9CA9-E3239D433705}"/>
              </a:ext>
            </a:extLst>
          </p:cNvPr>
          <p:cNvSpPr txBox="1"/>
          <p:nvPr/>
        </p:nvSpPr>
        <p:spPr>
          <a:xfrm>
            <a:off x="5141413" y="2055180"/>
            <a:ext cx="1046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Prävalenz MPA</a:t>
            </a:r>
          </a:p>
        </p:txBody>
      </p:sp>
      <p:sp>
        <p:nvSpPr>
          <p:cNvPr id="327" name="Freihandform: Form 326">
            <a:extLst>
              <a:ext uri="{FF2B5EF4-FFF2-40B4-BE49-F238E27FC236}">
                <a16:creationId xmlns:a16="http://schemas.microsoft.com/office/drawing/2014/main" id="{76665136-B976-40CF-B63D-7D4386D41534}"/>
              </a:ext>
            </a:extLst>
          </p:cNvPr>
          <p:cNvSpPr/>
          <p:nvPr/>
        </p:nvSpPr>
        <p:spPr>
          <a:xfrm>
            <a:off x="4863726" y="2370227"/>
            <a:ext cx="317887" cy="28897"/>
          </a:xfrm>
          <a:custGeom>
            <a:avLst/>
            <a:gdLst>
              <a:gd name="connsiteX0" fmla="*/ 14472 w 317887"/>
              <a:gd name="connsiteY0" fmla="*/ 44 h 28897"/>
              <a:gd name="connsiteX1" fmla="*/ 101171 w 317887"/>
              <a:gd name="connsiteY1" fmla="*/ 44 h 28897"/>
              <a:gd name="connsiteX2" fmla="*/ 115621 w 317887"/>
              <a:gd name="connsiteY2" fmla="*/ 14491 h 28897"/>
              <a:gd name="connsiteX3" fmla="*/ 101171 w 317887"/>
              <a:gd name="connsiteY3" fmla="*/ 28941 h 28897"/>
              <a:gd name="connsiteX4" fmla="*/ 14472 w 317887"/>
              <a:gd name="connsiteY4" fmla="*/ 28941 h 28897"/>
              <a:gd name="connsiteX5" fmla="*/ 25 w 317887"/>
              <a:gd name="connsiteY5" fmla="*/ 14491 h 28897"/>
              <a:gd name="connsiteX6" fmla="*/ 14472 w 317887"/>
              <a:gd name="connsiteY6" fmla="*/ 44 h 28897"/>
              <a:gd name="connsiteX7" fmla="*/ 216767 w 317887"/>
              <a:gd name="connsiteY7" fmla="*/ 44 h 28897"/>
              <a:gd name="connsiteX8" fmla="*/ 303462 w 317887"/>
              <a:gd name="connsiteY8" fmla="*/ 44 h 28897"/>
              <a:gd name="connsiteX9" fmla="*/ 317912 w 317887"/>
              <a:gd name="connsiteY9" fmla="*/ 14491 h 28897"/>
              <a:gd name="connsiteX10" fmla="*/ 303462 w 317887"/>
              <a:gd name="connsiteY10" fmla="*/ 28941 h 28897"/>
              <a:gd name="connsiteX11" fmla="*/ 216767 w 317887"/>
              <a:gd name="connsiteY11" fmla="*/ 28941 h 28897"/>
              <a:gd name="connsiteX12" fmla="*/ 202316 w 317887"/>
              <a:gd name="connsiteY12" fmla="*/ 14491 h 28897"/>
              <a:gd name="connsiteX13" fmla="*/ 216767 w 317887"/>
              <a:gd name="connsiteY13" fmla="*/ 44 h 28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7887" h="28897">
                <a:moveTo>
                  <a:pt x="14472" y="44"/>
                </a:moveTo>
                <a:lnTo>
                  <a:pt x="101171" y="44"/>
                </a:lnTo>
                <a:cubicBezTo>
                  <a:pt x="109155" y="44"/>
                  <a:pt x="115621" y="6506"/>
                  <a:pt x="115621" y="14491"/>
                </a:cubicBezTo>
                <a:cubicBezTo>
                  <a:pt x="115621" y="22476"/>
                  <a:pt x="109155" y="28941"/>
                  <a:pt x="101171" y="28941"/>
                </a:cubicBezTo>
                <a:lnTo>
                  <a:pt x="14472" y="28941"/>
                </a:lnTo>
                <a:cubicBezTo>
                  <a:pt x="6487" y="28941"/>
                  <a:pt x="25" y="22476"/>
                  <a:pt x="25" y="14491"/>
                </a:cubicBezTo>
                <a:cubicBezTo>
                  <a:pt x="25" y="6506"/>
                  <a:pt x="6487" y="44"/>
                  <a:pt x="14472" y="44"/>
                </a:cubicBezTo>
                <a:close/>
                <a:moveTo>
                  <a:pt x="216767" y="44"/>
                </a:moveTo>
                <a:lnTo>
                  <a:pt x="303462" y="44"/>
                </a:lnTo>
                <a:cubicBezTo>
                  <a:pt x="311447" y="44"/>
                  <a:pt x="317912" y="6506"/>
                  <a:pt x="317912" y="14491"/>
                </a:cubicBezTo>
                <a:cubicBezTo>
                  <a:pt x="317912" y="22476"/>
                  <a:pt x="311447" y="28941"/>
                  <a:pt x="303462" y="28941"/>
                </a:cubicBezTo>
                <a:lnTo>
                  <a:pt x="216767" y="28941"/>
                </a:lnTo>
                <a:cubicBezTo>
                  <a:pt x="208782" y="28941"/>
                  <a:pt x="202316" y="22476"/>
                  <a:pt x="202316" y="14491"/>
                </a:cubicBezTo>
                <a:cubicBezTo>
                  <a:pt x="202316" y="6506"/>
                  <a:pt x="208782" y="44"/>
                  <a:pt x="216767" y="44"/>
                </a:cubicBezTo>
                <a:close/>
              </a:path>
            </a:pathLst>
          </a:custGeom>
          <a:solidFill>
            <a:srgbClr val="C2B988"/>
          </a:solidFill>
          <a:ln w="189" cap="flat">
            <a:solidFill>
              <a:srgbClr val="C2B988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28" name="Textfeld 327">
            <a:extLst>
              <a:ext uri="{FF2B5EF4-FFF2-40B4-BE49-F238E27FC236}">
                <a16:creationId xmlns:a16="http://schemas.microsoft.com/office/drawing/2014/main" id="{9872B1F1-B4CF-470A-81FF-3D79DEF6EBBE}"/>
              </a:ext>
            </a:extLst>
          </p:cNvPr>
          <p:cNvSpPr txBox="1"/>
          <p:nvPr/>
        </p:nvSpPr>
        <p:spPr>
          <a:xfrm>
            <a:off x="5141413" y="2239586"/>
            <a:ext cx="974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Inzidenz MPA</a:t>
            </a:r>
          </a:p>
        </p:txBody>
      </p:sp>
      <p:sp>
        <p:nvSpPr>
          <p:cNvPr id="329" name="Textfeld 328">
            <a:extLst>
              <a:ext uri="{FF2B5EF4-FFF2-40B4-BE49-F238E27FC236}">
                <a16:creationId xmlns:a16="http://schemas.microsoft.com/office/drawing/2014/main" id="{20203A90-E9A7-44D4-80CD-AED50C15DA66}"/>
              </a:ext>
            </a:extLst>
          </p:cNvPr>
          <p:cNvSpPr txBox="1"/>
          <p:nvPr/>
        </p:nvSpPr>
        <p:spPr>
          <a:xfrm rot="16200000">
            <a:off x="3399055" y="3120381"/>
            <a:ext cx="1550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GPA/MPA Patienten [%]</a:t>
            </a:r>
          </a:p>
        </p:txBody>
      </p:sp>
    </p:spTree>
    <p:extLst>
      <p:ext uri="{BB962C8B-B14F-4D97-AF65-F5344CB8AC3E}">
        <p14:creationId xmlns:p14="http://schemas.microsoft.com/office/powerpoint/2010/main" val="351898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</Words>
  <Application>Microsoft Office PowerPoint</Application>
  <PresentationFormat>Breitbild</PresentationFormat>
  <Paragraphs>22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Ina Buchholz</dc:creator>
  <cp:lastModifiedBy>Ina Buchholz</cp:lastModifiedBy>
  <cp:revision>2</cp:revision>
  <dcterms:created xsi:type="dcterms:W3CDTF">2020-08-10T08:18:51Z</dcterms:created>
  <dcterms:modified xsi:type="dcterms:W3CDTF">2020-08-10T08:23:43Z</dcterms:modified>
</cp:coreProperties>
</file>