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2846C2-E8E5-42B3-95EC-87FEFED2D5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18BF1F1-C0B7-4927-AB4F-2314538D81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5B471E6-0504-46EC-991F-5AA53D05D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8339F2-49D3-45D2-9C57-2ABAA5576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D2BC9C-6870-4AD7-AAA1-CBC0B99A9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776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9DBF66-D9EF-4897-9CC8-418EF2585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3FBEAAA-4EED-4AFC-A1F4-8B97BD1A1F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4E7BCE-6F25-41B3-A5D3-1D4BBEC72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0B1257-6BD7-4CFA-B39D-B472222DE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14F597-A9F5-4364-8142-B2FCA8C31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944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B16EC9B-2989-4638-BD5C-9C30452DBE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C94CC87-012B-42B1-9051-90360E1D6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CA06F6A-262C-4EF5-A6AB-47F718343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6E28B0A-E8C1-448D-8BEC-0FABE5F87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C697C6-62A4-4DD8-B147-555BFBBC4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500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E4C5E2-AFE1-4EE2-B964-EE0AD9721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13FA00-454D-468A-A7D4-B604734F6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93A29FF-70CB-444B-B22D-0979FFDA2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DD9E0B-34ED-45AA-9ACC-A59829C28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6570BF-953F-4E26-AB03-CD5630CD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698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F984DF-B02F-4285-AE45-788817FFD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500A980-7E07-43A2-BF72-1359A4FA1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1C4254A-3E0C-427F-9B01-664B97C1A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80DF0A-1E5C-48D4-B52D-47C82F17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C1F2FC-FFC2-4766-9A89-DF4F08422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625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22D05B-6B92-4546-966F-DE62E62E6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37F36F-E512-431D-BD70-9AACE374F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6856851-BF17-45C4-A3A2-398F423BFE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7508EBE-E042-45F2-9CDE-8B573D5EF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765B21E-9185-4B1F-9D20-CFE6A5160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573AD82-93D0-44D4-B81C-74E12C77A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806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A32C9F-E30C-4126-9A1A-AE2E6E034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73B9439-457C-406A-B0F4-A4FB5658C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228F9CC-58A0-4531-A8AA-50CE24B94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0D5AEC7-A494-4A19-9C65-59D5891ED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3AB24C0-A856-4A6E-87E1-59F9DA7B01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74031A0-147A-4BB7-8F33-CCC946778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161868F-CB0C-4831-888F-D66269B3A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ECE94A9-65A2-47BD-BE6C-B80E9DAB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66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DDA400-CF2A-4975-8EC6-4255843AA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52B8C78-FD21-4011-9A12-87C00A91B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BB20C4-8B3A-4304-B2C2-230D2F1C5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D7B53C-E1AE-4B51-8DCE-7D0B87E47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266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275E50C-9E5B-459F-BF8E-06151B279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5A7517C-E7BB-417F-9C90-EF8A71C86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392CC9-4378-4627-8C52-14B29A240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233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7FE22F-F228-4A75-91DB-1F4EEC9C9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93C9F94-2105-45E3-98AC-41033CE20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7376AA8-345E-4BA6-8702-A09101F8A3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E93141A-87B8-4704-AAB1-5E2F0C160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541D33-BF11-4707-9D5D-EEBB46861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508DD7E-B1B4-4B32-A34B-211B0A253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527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DF6276-FCCF-46D0-97B5-429290544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BCC2518-E51D-46C2-B113-80E4FCF7FA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50EAF85-D64E-409E-95D8-322A1B12E6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4A8BF1-DBDC-4B09-A9E2-AFEA406EF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F6840DE-DD0A-446C-8E7A-DA900D9C9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9E9FFC3-FDB3-4381-9BB8-8A913784B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131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FC246D5-FBBE-4035-8491-39E6BA9BE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88D173C-B8F4-4C06-A24F-19647093E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DDFDA6A-134C-461A-9509-2B590212FF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C345A-4892-49B8-9BB8-C2216E84FC1C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8D5D739-D2F4-4F0C-8C1E-2CF6F23E7E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9015F5-9F0E-4985-8260-11E484247B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5BFE-39F9-4A4A-9B96-3258B46FDD8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738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Freihandform: Form 630">
            <a:extLst>
              <a:ext uri="{FF2B5EF4-FFF2-40B4-BE49-F238E27FC236}">
                <a16:creationId xmlns:a16="http://schemas.microsoft.com/office/drawing/2014/main" id="{4A223243-EA05-4F99-A282-5C123969A272}"/>
              </a:ext>
            </a:extLst>
          </p:cNvPr>
          <p:cNvSpPr/>
          <p:nvPr/>
        </p:nvSpPr>
        <p:spPr>
          <a:xfrm>
            <a:off x="7006104" y="2636938"/>
            <a:ext cx="1669592" cy="1552908"/>
          </a:xfrm>
          <a:custGeom>
            <a:avLst/>
            <a:gdLst>
              <a:gd name="connsiteX0" fmla="*/ 293 w 1669592"/>
              <a:gd name="connsiteY0" fmla="*/ 776917 h 1552908"/>
              <a:gd name="connsiteX1" fmla="*/ 196716 w 1669592"/>
              <a:gd name="connsiteY1" fmla="*/ 776917 h 1552908"/>
              <a:gd name="connsiteX2" fmla="*/ 196716 w 1669592"/>
              <a:gd name="connsiteY2" fmla="*/ 1552888 h 1552908"/>
              <a:gd name="connsiteX3" fmla="*/ 293 w 1669592"/>
              <a:gd name="connsiteY3" fmla="*/ 1552888 h 1552908"/>
              <a:gd name="connsiteX4" fmla="*/ 491348 w 1669592"/>
              <a:gd name="connsiteY4" fmla="*/ 906244 h 1552908"/>
              <a:gd name="connsiteX5" fmla="*/ 687775 w 1669592"/>
              <a:gd name="connsiteY5" fmla="*/ 906244 h 1552908"/>
              <a:gd name="connsiteX6" fmla="*/ 687775 w 1669592"/>
              <a:gd name="connsiteY6" fmla="*/ 1552888 h 1552908"/>
              <a:gd name="connsiteX7" fmla="*/ 491348 w 1669592"/>
              <a:gd name="connsiteY7" fmla="*/ 1552888 h 1552908"/>
              <a:gd name="connsiteX8" fmla="*/ 982407 w 1669592"/>
              <a:gd name="connsiteY8" fmla="*/ 776917 h 1552908"/>
              <a:gd name="connsiteX9" fmla="*/ 1178828 w 1669592"/>
              <a:gd name="connsiteY9" fmla="*/ 776917 h 1552908"/>
              <a:gd name="connsiteX10" fmla="*/ 1178828 w 1669592"/>
              <a:gd name="connsiteY10" fmla="*/ 1552888 h 1552908"/>
              <a:gd name="connsiteX11" fmla="*/ 982407 w 1669592"/>
              <a:gd name="connsiteY11" fmla="*/ 1552888 h 1552908"/>
              <a:gd name="connsiteX12" fmla="*/ 1473465 w 1669592"/>
              <a:gd name="connsiteY12" fmla="*/ -21 h 1552908"/>
              <a:gd name="connsiteX13" fmla="*/ 1669886 w 1669592"/>
              <a:gd name="connsiteY13" fmla="*/ -21 h 1552908"/>
              <a:gd name="connsiteX14" fmla="*/ 1669886 w 1669592"/>
              <a:gd name="connsiteY14" fmla="*/ 1552888 h 1552908"/>
              <a:gd name="connsiteX15" fmla="*/ 1473465 w 1669592"/>
              <a:gd name="connsiteY15" fmla="*/ 1552888 h 1552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69592" h="1552908">
                <a:moveTo>
                  <a:pt x="293" y="776917"/>
                </a:moveTo>
                <a:lnTo>
                  <a:pt x="196716" y="776917"/>
                </a:lnTo>
                <a:lnTo>
                  <a:pt x="196716" y="1552888"/>
                </a:lnTo>
                <a:lnTo>
                  <a:pt x="293" y="1552888"/>
                </a:lnTo>
                <a:close/>
                <a:moveTo>
                  <a:pt x="491348" y="906244"/>
                </a:moveTo>
                <a:lnTo>
                  <a:pt x="687775" y="906244"/>
                </a:lnTo>
                <a:lnTo>
                  <a:pt x="687775" y="1552888"/>
                </a:lnTo>
                <a:lnTo>
                  <a:pt x="491348" y="1552888"/>
                </a:lnTo>
                <a:close/>
                <a:moveTo>
                  <a:pt x="982407" y="776917"/>
                </a:moveTo>
                <a:lnTo>
                  <a:pt x="1178828" y="776917"/>
                </a:lnTo>
                <a:lnTo>
                  <a:pt x="1178828" y="1552888"/>
                </a:lnTo>
                <a:lnTo>
                  <a:pt x="982407" y="1552888"/>
                </a:lnTo>
                <a:close/>
                <a:moveTo>
                  <a:pt x="1473465" y="-21"/>
                </a:moveTo>
                <a:lnTo>
                  <a:pt x="1669886" y="-21"/>
                </a:lnTo>
                <a:lnTo>
                  <a:pt x="1669886" y="1552888"/>
                </a:lnTo>
                <a:lnTo>
                  <a:pt x="1473465" y="1552888"/>
                </a:lnTo>
                <a:close/>
              </a:path>
            </a:pathLst>
          </a:custGeom>
          <a:solidFill>
            <a:srgbClr val="7F7F7F"/>
          </a:solidFill>
          <a:ln w="608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32" name="Freihandform: Form 631">
            <a:extLst>
              <a:ext uri="{FF2B5EF4-FFF2-40B4-BE49-F238E27FC236}">
                <a16:creationId xmlns:a16="http://schemas.microsoft.com/office/drawing/2014/main" id="{085825C8-B2EA-4EEB-9748-435F9C985BF8}"/>
              </a:ext>
            </a:extLst>
          </p:cNvPr>
          <p:cNvSpPr/>
          <p:nvPr/>
        </p:nvSpPr>
        <p:spPr>
          <a:xfrm>
            <a:off x="7006104" y="2636938"/>
            <a:ext cx="1669592" cy="1552908"/>
          </a:xfrm>
          <a:custGeom>
            <a:avLst/>
            <a:gdLst>
              <a:gd name="connsiteX0" fmla="*/ 293 w 1669592"/>
              <a:gd name="connsiteY0" fmla="*/ 776917 h 1552908"/>
              <a:gd name="connsiteX1" fmla="*/ 196716 w 1669592"/>
              <a:gd name="connsiteY1" fmla="*/ 776917 h 1552908"/>
              <a:gd name="connsiteX2" fmla="*/ 196716 w 1669592"/>
              <a:gd name="connsiteY2" fmla="*/ 1552888 h 1552908"/>
              <a:gd name="connsiteX3" fmla="*/ 293 w 1669592"/>
              <a:gd name="connsiteY3" fmla="*/ 1552888 h 1552908"/>
              <a:gd name="connsiteX4" fmla="*/ 491348 w 1669592"/>
              <a:gd name="connsiteY4" fmla="*/ 906244 h 1552908"/>
              <a:gd name="connsiteX5" fmla="*/ 687775 w 1669592"/>
              <a:gd name="connsiteY5" fmla="*/ 906244 h 1552908"/>
              <a:gd name="connsiteX6" fmla="*/ 687775 w 1669592"/>
              <a:gd name="connsiteY6" fmla="*/ 1552888 h 1552908"/>
              <a:gd name="connsiteX7" fmla="*/ 491348 w 1669592"/>
              <a:gd name="connsiteY7" fmla="*/ 1552888 h 1552908"/>
              <a:gd name="connsiteX8" fmla="*/ 982407 w 1669592"/>
              <a:gd name="connsiteY8" fmla="*/ 776917 h 1552908"/>
              <a:gd name="connsiteX9" fmla="*/ 1178828 w 1669592"/>
              <a:gd name="connsiteY9" fmla="*/ 776917 h 1552908"/>
              <a:gd name="connsiteX10" fmla="*/ 1178828 w 1669592"/>
              <a:gd name="connsiteY10" fmla="*/ 1552888 h 1552908"/>
              <a:gd name="connsiteX11" fmla="*/ 982407 w 1669592"/>
              <a:gd name="connsiteY11" fmla="*/ 1552888 h 1552908"/>
              <a:gd name="connsiteX12" fmla="*/ 1473465 w 1669592"/>
              <a:gd name="connsiteY12" fmla="*/ -21 h 1552908"/>
              <a:gd name="connsiteX13" fmla="*/ 1669886 w 1669592"/>
              <a:gd name="connsiteY13" fmla="*/ -21 h 1552908"/>
              <a:gd name="connsiteX14" fmla="*/ 1669886 w 1669592"/>
              <a:gd name="connsiteY14" fmla="*/ 1552888 h 1552908"/>
              <a:gd name="connsiteX15" fmla="*/ 1473465 w 1669592"/>
              <a:gd name="connsiteY15" fmla="*/ 1552888 h 1552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69592" h="1552908">
                <a:moveTo>
                  <a:pt x="293" y="776917"/>
                </a:moveTo>
                <a:lnTo>
                  <a:pt x="196716" y="776917"/>
                </a:lnTo>
                <a:lnTo>
                  <a:pt x="196716" y="1552888"/>
                </a:lnTo>
                <a:lnTo>
                  <a:pt x="293" y="1552888"/>
                </a:lnTo>
                <a:close/>
                <a:moveTo>
                  <a:pt x="491348" y="906244"/>
                </a:moveTo>
                <a:lnTo>
                  <a:pt x="687775" y="906244"/>
                </a:lnTo>
                <a:lnTo>
                  <a:pt x="687775" y="1552888"/>
                </a:lnTo>
                <a:lnTo>
                  <a:pt x="491348" y="1552888"/>
                </a:lnTo>
                <a:close/>
                <a:moveTo>
                  <a:pt x="982407" y="776917"/>
                </a:moveTo>
                <a:lnTo>
                  <a:pt x="1178828" y="776917"/>
                </a:lnTo>
                <a:lnTo>
                  <a:pt x="1178828" y="1552888"/>
                </a:lnTo>
                <a:lnTo>
                  <a:pt x="982407" y="1552888"/>
                </a:lnTo>
                <a:close/>
                <a:moveTo>
                  <a:pt x="1473465" y="-21"/>
                </a:moveTo>
                <a:lnTo>
                  <a:pt x="1669886" y="-21"/>
                </a:lnTo>
                <a:lnTo>
                  <a:pt x="1669886" y="1552888"/>
                </a:lnTo>
                <a:lnTo>
                  <a:pt x="1473465" y="1552888"/>
                </a:lnTo>
                <a:close/>
              </a:path>
            </a:pathLst>
          </a:custGeom>
          <a:noFill/>
          <a:ln w="5834" cap="flat">
            <a:solidFill>
              <a:srgbClr val="7F7F7F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33" name="Freihandform: Form 632">
            <a:extLst>
              <a:ext uri="{FF2B5EF4-FFF2-40B4-BE49-F238E27FC236}">
                <a16:creationId xmlns:a16="http://schemas.microsoft.com/office/drawing/2014/main" id="{DFBE5BF1-ABCE-4436-9736-30D8DC4FD04B}"/>
              </a:ext>
            </a:extLst>
          </p:cNvPr>
          <p:cNvSpPr/>
          <p:nvPr/>
        </p:nvSpPr>
        <p:spPr>
          <a:xfrm>
            <a:off x="7202535" y="2766265"/>
            <a:ext cx="1669573" cy="1423585"/>
          </a:xfrm>
          <a:custGeom>
            <a:avLst/>
            <a:gdLst>
              <a:gd name="connsiteX0" fmla="*/ 371 w 1669573"/>
              <a:gd name="connsiteY0" fmla="*/ 776980 h 1423585"/>
              <a:gd name="connsiteX1" fmla="*/ 196787 w 1669573"/>
              <a:gd name="connsiteY1" fmla="*/ 776980 h 1423585"/>
              <a:gd name="connsiteX2" fmla="*/ 196787 w 1669573"/>
              <a:gd name="connsiteY2" fmla="*/ 1423626 h 1423585"/>
              <a:gd name="connsiteX3" fmla="*/ 371 w 1669573"/>
              <a:gd name="connsiteY3" fmla="*/ 1423626 h 1423585"/>
              <a:gd name="connsiteX4" fmla="*/ 491411 w 1669573"/>
              <a:gd name="connsiteY4" fmla="*/ 776980 h 1423585"/>
              <a:gd name="connsiteX5" fmla="*/ 687828 w 1669573"/>
              <a:gd name="connsiteY5" fmla="*/ 776980 h 1423585"/>
              <a:gd name="connsiteX6" fmla="*/ 687828 w 1669573"/>
              <a:gd name="connsiteY6" fmla="*/ 1423626 h 1423585"/>
              <a:gd name="connsiteX7" fmla="*/ 491411 w 1669573"/>
              <a:gd name="connsiteY7" fmla="*/ 1423626 h 1423585"/>
              <a:gd name="connsiteX8" fmla="*/ 982488 w 1669573"/>
              <a:gd name="connsiteY8" fmla="*/ 388025 h 1423585"/>
              <a:gd name="connsiteX9" fmla="*/ 1178904 w 1669573"/>
              <a:gd name="connsiteY9" fmla="*/ 388025 h 1423585"/>
              <a:gd name="connsiteX10" fmla="*/ 1178904 w 1669573"/>
              <a:gd name="connsiteY10" fmla="*/ 1423626 h 1423585"/>
              <a:gd name="connsiteX11" fmla="*/ 982488 w 1669573"/>
              <a:gd name="connsiteY11" fmla="*/ 1423626 h 1423585"/>
              <a:gd name="connsiteX12" fmla="*/ 1473528 w 1669573"/>
              <a:gd name="connsiteY12" fmla="*/ 41 h 1423585"/>
              <a:gd name="connsiteX13" fmla="*/ 1669944 w 1669573"/>
              <a:gd name="connsiteY13" fmla="*/ 41 h 1423585"/>
              <a:gd name="connsiteX14" fmla="*/ 1669944 w 1669573"/>
              <a:gd name="connsiteY14" fmla="*/ 1423626 h 1423585"/>
              <a:gd name="connsiteX15" fmla="*/ 1473528 w 1669573"/>
              <a:gd name="connsiteY15" fmla="*/ 1423626 h 1423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69573" h="1423585">
                <a:moveTo>
                  <a:pt x="371" y="776980"/>
                </a:moveTo>
                <a:lnTo>
                  <a:pt x="196787" y="776980"/>
                </a:lnTo>
                <a:lnTo>
                  <a:pt x="196787" y="1423626"/>
                </a:lnTo>
                <a:lnTo>
                  <a:pt x="371" y="1423626"/>
                </a:lnTo>
                <a:close/>
                <a:moveTo>
                  <a:pt x="491411" y="776980"/>
                </a:moveTo>
                <a:lnTo>
                  <a:pt x="687828" y="776980"/>
                </a:lnTo>
                <a:lnTo>
                  <a:pt x="687828" y="1423626"/>
                </a:lnTo>
                <a:lnTo>
                  <a:pt x="491411" y="1423626"/>
                </a:lnTo>
                <a:close/>
                <a:moveTo>
                  <a:pt x="982488" y="388025"/>
                </a:moveTo>
                <a:lnTo>
                  <a:pt x="1178904" y="388025"/>
                </a:lnTo>
                <a:lnTo>
                  <a:pt x="1178904" y="1423626"/>
                </a:lnTo>
                <a:lnTo>
                  <a:pt x="982488" y="1423626"/>
                </a:lnTo>
                <a:close/>
                <a:moveTo>
                  <a:pt x="1473528" y="41"/>
                </a:moveTo>
                <a:lnTo>
                  <a:pt x="1669944" y="41"/>
                </a:lnTo>
                <a:lnTo>
                  <a:pt x="1669944" y="1423626"/>
                </a:lnTo>
                <a:lnTo>
                  <a:pt x="1473528" y="1423626"/>
                </a:lnTo>
                <a:close/>
              </a:path>
            </a:pathLst>
          </a:custGeom>
          <a:solidFill>
            <a:srgbClr val="C2B988"/>
          </a:solidFill>
          <a:ln w="608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34" name="Freihandform: Form 633">
            <a:extLst>
              <a:ext uri="{FF2B5EF4-FFF2-40B4-BE49-F238E27FC236}">
                <a16:creationId xmlns:a16="http://schemas.microsoft.com/office/drawing/2014/main" id="{ADB80D93-7231-41D3-AF7B-B9838C2B93FF}"/>
              </a:ext>
            </a:extLst>
          </p:cNvPr>
          <p:cNvSpPr/>
          <p:nvPr/>
        </p:nvSpPr>
        <p:spPr>
          <a:xfrm>
            <a:off x="7202527" y="2766266"/>
            <a:ext cx="1669591" cy="1423580"/>
          </a:xfrm>
          <a:custGeom>
            <a:avLst/>
            <a:gdLst>
              <a:gd name="connsiteX0" fmla="*/ 282 w 1669591"/>
              <a:gd name="connsiteY0" fmla="*/ 776912 h 1423580"/>
              <a:gd name="connsiteX1" fmla="*/ 196703 w 1669591"/>
              <a:gd name="connsiteY1" fmla="*/ 776912 h 1423580"/>
              <a:gd name="connsiteX2" fmla="*/ 196703 w 1669591"/>
              <a:gd name="connsiteY2" fmla="*/ 1423556 h 1423580"/>
              <a:gd name="connsiteX3" fmla="*/ 282 w 1669591"/>
              <a:gd name="connsiteY3" fmla="*/ 1423556 h 1423580"/>
              <a:gd name="connsiteX4" fmla="*/ 491341 w 1669591"/>
              <a:gd name="connsiteY4" fmla="*/ 776912 h 1423580"/>
              <a:gd name="connsiteX5" fmla="*/ 687762 w 1669591"/>
              <a:gd name="connsiteY5" fmla="*/ 776912 h 1423580"/>
              <a:gd name="connsiteX6" fmla="*/ 687762 w 1669591"/>
              <a:gd name="connsiteY6" fmla="*/ 1423556 h 1423580"/>
              <a:gd name="connsiteX7" fmla="*/ 491341 w 1669591"/>
              <a:gd name="connsiteY7" fmla="*/ 1423556 h 1423580"/>
              <a:gd name="connsiteX8" fmla="*/ 982393 w 1669591"/>
              <a:gd name="connsiteY8" fmla="*/ 387958 h 1423580"/>
              <a:gd name="connsiteX9" fmla="*/ 1178820 w 1669591"/>
              <a:gd name="connsiteY9" fmla="*/ 387958 h 1423580"/>
              <a:gd name="connsiteX10" fmla="*/ 1178820 w 1669591"/>
              <a:gd name="connsiteY10" fmla="*/ 1423556 h 1423580"/>
              <a:gd name="connsiteX11" fmla="*/ 982393 w 1669591"/>
              <a:gd name="connsiteY11" fmla="*/ 1423556 h 1423580"/>
              <a:gd name="connsiteX12" fmla="*/ 1473452 w 1669591"/>
              <a:gd name="connsiteY12" fmla="*/ -25 h 1423580"/>
              <a:gd name="connsiteX13" fmla="*/ 1669873 w 1669591"/>
              <a:gd name="connsiteY13" fmla="*/ -25 h 1423580"/>
              <a:gd name="connsiteX14" fmla="*/ 1669873 w 1669591"/>
              <a:gd name="connsiteY14" fmla="*/ 1423556 h 1423580"/>
              <a:gd name="connsiteX15" fmla="*/ 1473452 w 1669591"/>
              <a:gd name="connsiteY15" fmla="*/ 1423556 h 1423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69591" h="1423580">
                <a:moveTo>
                  <a:pt x="282" y="776912"/>
                </a:moveTo>
                <a:lnTo>
                  <a:pt x="196703" y="776912"/>
                </a:lnTo>
                <a:lnTo>
                  <a:pt x="196703" y="1423556"/>
                </a:lnTo>
                <a:lnTo>
                  <a:pt x="282" y="1423556"/>
                </a:lnTo>
                <a:close/>
                <a:moveTo>
                  <a:pt x="491341" y="776912"/>
                </a:moveTo>
                <a:lnTo>
                  <a:pt x="687762" y="776912"/>
                </a:lnTo>
                <a:lnTo>
                  <a:pt x="687762" y="1423556"/>
                </a:lnTo>
                <a:lnTo>
                  <a:pt x="491341" y="1423556"/>
                </a:lnTo>
                <a:close/>
                <a:moveTo>
                  <a:pt x="982393" y="387958"/>
                </a:moveTo>
                <a:lnTo>
                  <a:pt x="1178820" y="387958"/>
                </a:lnTo>
                <a:lnTo>
                  <a:pt x="1178820" y="1423556"/>
                </a:lnTo>
                <a:lnTo>
                  <a:pt x="982393" y="1423556"/>
                </a:lnTo>
                <a:close/>
                <a:moveTo>
                  <a:pt x="1473452" y="-25"/>
                </a:moveTo>
                <a:lnTo>
                  <a:pt x="1669873" y="-25"/>
                </a:lnTo>
                <a:lnTo>
                  <a:pt x="1669873" y="1423556"/>
                </a:lnTo>
                <a:lnTo>
                  <a:pt x="1473452" y="1423556"/>
                </a:lnTo>
                <a:close/>
              </a:path>
            </a:pathLst>
          </a:custGeom>
          <a:noFill/>
          <a:ln w="5834" cap="flat">
            <a:solidFill>
              <a:srgbClr val="C2B988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35" name="Freihandform: Form 634">
            <a:extLst>
              <a:ext uri="{FF2B5EF4-FFF2-40B4-BE49-F238E27FC236}">
                <a16:creationId xmlns:a16="http://schemas.microsoft.com/office/drawing/2014/main" id="{A543C5C0-A169-467B-9957-26474A858D87}"/>
              </a:ext>
            </a:extLst>
          </p:cNvPr>
          <p:cNvSpPr/>
          <p:nvPr/>
        </p:nvSpPr>
        <p:spPr>
          <a:xfrm>
            <a:off x="6957483" y="2636938"/>
            <a:ext cx="9525" cy="1552911"/>
          </a:xfrm>
          <a:custGeom>
            <a:avLst/>
            <a:gdLst>
              <a:gd name="connsiteX0" fmla="*/ 288 w 9525"/>
              <a:gd name="connsiteY0" fmla="*/ 1552948 h 1552911"/>
              <a:gd name="connsiteX1" fmla="*/ 288 w 9525"/>
              <a:gd name="connsiteY1" fmla="*/ 36 h 155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25" h="1552911">
                <a:moveTo>
                  <a:pt x="288" y="1552948"/>
                </a:moveTo>
                <a:lnTo>
                  <a:pt x="288" y="36"/>
                </a:lnTo>
              </a:path>
            </a:pathLst>
          </a:custGeom>
          <a:noFill/>
          <a:ln w="5836" cap="flat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36" name="Freihandform: Form 635">
            <a:extLst>
              <a:ext uri="{FF2B5EF4-FFF2-40B4-BE49-F238E27FC236}">
                <a16:creationId xmlns:a16="http://schemas.microsoft.com/office/drawing/2014/main" id="{84CAF5F9-5B08-401A-9D43-0A15A9DE38CE}"/>
              </a:ext>
            </a:extLst>
          </p:cNvPr>
          <p:cNvSpPr/>
          <p:nvPr/>
        </p:nvSpPr>
        <p:spPr>
          <a:xfrm>
            <a:off x="6926379" y="2636938"/>
            <a:ext cx="31103" cy="1552911"/>
          </a:xfrm>
          <a:custGeom>
            <a:avLst/>
            <a:gdLst>
              <a:gd name="connsiteX0" fmla="*/ 287 w 31103"/>
              <a:gd name="connsiteY0" fmla="*/ 1552948 h 1552911"/>
              <a:gd name="connsiteX1" fmla="*/ 31391 w 31103"/>
              <a:gd name="connsiteY1" fmla="*/ 1552948 h 1552911"/>
              <a:gd name="connsiteX2" fmla="*/ 287 w 31103"/>
              <a:gd name="connsiteY2" fmla="*/ 1294284 h 1552911"/>
              <a:gd name="connsiteX3" fmla="*/ 31391 w 31103"/>
              <a:gd name="connsiteY3" fmla="*/ 1294284 h 1552911"/>
              <a:gd name="connsiteX4" fmla="*/ 287 w 31103"/>
              <a:gd name="connsiteY4" fmla="*/ 1035631 h 1552911"/>
              <a:gd name="connsiteX5" fmla="*/ 31391 w 31103"/>
              <a:gd name="connsiteY5" fmla="*/ 1035631 h 1552911"/>
              <a:gd name="connsiteX6" fmla="*/ 287 w 31103"/>
              <a:gd name="connsiteY6" fmla="*/ 776975 h 1552911"/>
              <a:gd name="connsiteX7" fmla="*/ 31391 w 31103"/>
              <a:gd name="connsiteY7" fmla="*/ 776975 h 1552911"/>
              <a:gd name="connsiteX8" fmla="*/ 287 w 31103"/>
              <a:gd name="connsiteY8" fmla="*/ 517346 h 1552911"/>
              <a:gd name="connsiteX9" fmla="*/ 31391 w 31103"/>
              <a:gd name="connsiteY9" fmla="*/ 517346 h 1552911"/>
              <a:gd name="connsiteX10" fmla="*/ 287 w 31103"/>
              <a:gd name="connsiteY10" fmla="*/ 258689 h 1552911"/>
              <a:gd name="connsiteX11" fmla="*/ 31391 w 31103"/>
              <a:gd name="connsiteY11" fmla="*/ 258689 h 1552911"/>
              <a:gd name="connsiteX12" fmla="*/ 287 w 31103"/>
              <a:gd name="connsiteY12" fmla="*/ 36 h 1552911"/>
              <a:gd name="connsiteX13" fmla="*/ 31391 w 31103"/>
              <a:gd name="connsiteY13" fmla="*/ 36 h 1552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103" h="1552911">
                <a:moveTo>
                  <a:pt x="287" y="1552948"/>
                </a:moveTo>
                <a:lnTo>
                  <a:pt x="31391" y="1552948"/>
                </a:lnTo>
                <a:moveTo>
                  <a:pt x="287" y="1294284"/>
                </a:moveTo>
                <a:lnTo>
                  <a:pt x="31391" y="1294284"/>
                </a:lnTo>
                <a:moveTo>
                  <a:pt x="287" y="1035631"/>
                </a:moveTo>
                <a:lnTo>
                  <a:pt x="31391" y="1035631"/>
                </a:lnTo>
                <a:moveTo>
                  <a:pt x="287" y="776975"/>
                </a:moveTo>
                <a:lnTo>
                  <a:pt x="31391" y="776975"/>
                </a:lnTo>
                <a:moveTo>
                  <a:pt x="287" y="517346"/>
                </a:moveTo>
                <a:lnTo>
                  <a:pt x="31391" y="517346"/>
                </a:lnTo>
                <a:moveTo>
                  <a:pt x="287" y="258689"/>
                </a:moveTo>
                <a:lnTo>
                  <a:pt x="31391" y="258689"/>
                </a:lnTo>
                <a:moveTo>
                  <a:pt x="287" y="36"/>
                </a:moveTo>
                <a:lnTo>
                  <a:pt x="31391" y="36"/>
                </a:lnTo>
              </a:path>
            </a:pathLst>
          </a:custGeom>
          <a:noFill/>
          <a:ln w="5836" cap="flat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37" name="Freihandform: Form 636">
            <a:extLst>
              <a:ext uri="{FF2B5EF4-FFF2-40B4-BE49-F238E27FC236}">
                <a16:creationId xmlns:a16="http://schemas.microsoft.com/office/drawing/2014/main" id="{7457F337-82E9-418D-81A9-F8CD31B48C43}"/>
              </a:ext>
            </a:extLst>
          </p:cNvPr>
          <p:cNvSpPr/>
          <p:nvPr/>
        </p:nvSpPr>
        <p:spPr>
          <a:xfrm>
            <a:off x="6957483" y="4189850"/>
            <a:ext cx="1963261" cy="9525"/>
          </a:xfrm>
          <a:custGeom>
            <a:avLst/>
            <a:gdLst>
              <a:gd name="connsiteX0" fmla="*/ 364 w 1963261"/>
              <a:gd name="connsiteY0" fmla="*/ 96 h 9525"/>
              <a:gd name="connsiteX1" fmla="*/ 1963625 w 1963261"/>
              <a:gd name="connsiteY1" fmla="*/ 96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63261" h="9525">
                <a:moveTo>
                  <a:pt x="364" y="96"/>
                </a:moveTo>
                <a:lnTo>
                  <a:pt x="1963625" y="96"/>
                </a:lnTo>
              </a:path>
            </a:pathLst>
          </a:custGeom>
          <a:noFill/>
          <a:ln w="5836" cap="flat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38" name="Freihandform: Form 637">
            <a:extLst>
              <a:ext uri="{FF2B5EF4-FFF2-40B4-BE49-F238E27FC236}">
                <a16:creationId xmlns:a16="http://schemas.microsoft.com/office/drawing/2014/main" id="{A68283FF-AC75-44CC-A5A3-049300F699B7}"/>
              </a:ext>
            </a:extLst>
          </p:cNvPr>
          <p:cNvSpPr/>
          <p:nvPr/>
        </p:nvSpPr>
        <p:spPr>
          <a:xfrm>
            <a:off x="6957483" y="4189850"/>
            <a:ext cx="1963261" cy="31103"/>
          </a:xfrm>
          <a:custGeom>
            <a:avLst/>
            <a:gdLst>
              <a:gd name="connsiteX0" fmla="*/ 364 w 1963261"/>
              <a:gd name="connsiteY0" fmla="*/ 98 h 31103"/>
              <a:gd name="connsiteX1" fmla="*/ 364 w 1963261"/>
              <a:gd name="connsiteY1" fmla="*/ 31202 h 31103"/>
              <a:gd name="connsiteX2" fmla="*/ 490432 w 1963261"/>
              <a:gd name="connsiteY2" fmla="*/ 98 h 31103"/>
              <a:gd name="connsiteX3" fmla="*/ 490432 w 1963261"/>
              <a:gd name="connsiteY3" fmla="*/ 31202 h 31103"/>
              <a:gd name="connsiteX4" fmla="*/ 981508 w 1963261"/>
              <a:gd name="connsiteY4" fmla="*/ 98 h 31103"/>
              <a:gd name="connsiteX5" fmla="*/ 981508 w 1963261"/>
              <a:gd name="connsiteY5" fmla="*/ 31202 h 31103"/>
              <a:gd name="connsiteX6" fmla="*/ 1472549 w 1963261"/>
              <a:gd name="connsiteY6" fmla="*/ 98 h 31103"/>
              <a:gd name="connsiteX7" fmla="*/ 1472549 w 1963261"/>
              <a:gd name="connsiteY7" fmla="*/ 31202 h 31103"/>
              <a:gd name="connsiteX8" fmla="*/ 1963625 w 1963261"/>
              <a:gd name="connsiteY8" fmla="*/ 98 h 31103"/>
              <a:gd name="connsiteX9" fmla="*/ 1963625 w 1963261"/>
              <a:gd name="connsiteY9" fmla="*/ 31202 h 3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63261" h="31103">
                <a:moveTo>
                  <a:pt x="364" y="98"/>
                </a:moveTo>
                <a:lnTo>
                  <a:pt x="364" y="31202"/>
                </a:lnTo>
                <a:moveTo>
                  <a:pt x="490432" y="98"/>
                </a:moveTo>
                <a:lnTo>
                  <a:pt x="490432" y="31202"/>
                </a:lnTo>
                <a:moveTo>
                  <a:pt x="981508" y="98"/>
                </a:moveTo>
                <a:lnTo>
                  <a:pt x="981508" y="31202"/>
                </a:lnTo>
                <a:moveTo>
                  <a:pt x="1472549" y="98"/>
                </a:moveTo>
                <a:lnTo>
                  <a:pt x="1472549" y="31202"/>
                </a:lnTo>
                <a:moveTo>
                  <a:pt x="1963625" y="98"/>
                </a:moveTo>
                <a:lnTo>
                  <a:pt x="1963625" y="31202"/>
                </a:lnTo>
              </a:path>
            </a:pathLst>
          </a:custGeom>
          <a:noFill/>
          <a:ln w="5836" cap="flat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39" name="Textfeld 638">
            <a:extLst>
              <a:ext uri="{FF2B5EF4-FFF2-40B4-BE49-F238E27FC236}">
                <a16:creationId xmlns:a16="http://schemas.microsoft.com/office/drawing/2014/main" id="{8C55F541-F2BD-45EE-ADE1-AC9DC55FE277}"/>
              </a:ext>
            </a:extLst>
          </p:cNvPr>
          <p:cNvSpPr txBox="1"/>
          <p:nvPr/>
        </p:nvSpPr>
        <p:spPr>
          <a:xfrm>
            <a:off x="6726579" y="4064317"/>
            <a:ext cx="254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0</a:t>
            </a:r>
          </a:p>
        </p:txBody>
      </p:sp>
      <p:sp>
        <p:nvSpPr>
          <p:cNvPr id="640" name="Textfeld 639">
            <a:extLst>
              <a:ext uri="{FF2B5EF4-FFF2-40B4-BE49-F238E27FC236}">
                <a16:creationId xmlns:a16="http://schemas.microsoft.com/office/drawing/2014/main" id="{144C5B5D-1A05-400B-B46E-AAFBB9064522}"/>
              </a:ext>
            </a:extLst>
          </p:cNvPr>
          <p:cNvSpPr txBox="1"/>
          <p:nvPr/>
        </p:nvSpPr>
        <p:spPr>
          <a:xfrm>
            <a:off x="6726579" y="3805513"/>
            <a:ext cx="254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2</a:t>
            </a:r>
          </a:p>
        </p:txBody>
      </p:sp>
      <p:sp>
        <p:nvSpPr>
          <p:cNvPr id="641" name="Textfeld 640">
            <a:extLst>
              <a:ext uri="{FF2B5EF4-FFF2-40B4-BE49-F238E27FC236}">
                <a16:creationId xmlns:a16="http://schemas.microsoft.com/office/drawing/2014/main" id="{65AFC0C5-420F-4AEB-8315-CFA5FA314226}"/>
              </a:ext>
            </a:extLst>
          </p:cNvPr>
          <p:cNvSpPr txBox="1"/>
          <p:nvPr/>
        </p:nvSpPr>
        <p:spPr>
          <a:xfrm>
            <a:off x="6726579" y="3546709"/>
            <a:ext cx="254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4</a:t>
            </a:r>
          </a:p>
        </p:txBody>
      </p:sp>
      <p:sp>
        <p:nvSpPr>
          <p:cNvPr id="642" name="Textfeld 641">
            <a:extLst>
              <a:ext uri="{FF2B5EF4-FFF2-40B4-BE49-F238E27FC236}">
                <a16:creationId xmlns:a16="http://schemas.microsoft.com/office/drawing/2014/main" id="{84D57FD8-4095-4069-B6C3-24E2F8F6EE10}"/>
              </a:ext>
            </a:extLst>
          </p:cNvPr>
          <p:cNvSpPr txBox="1"/>
          <p:nvPr/>
        </p:nvSpPr>
        <p:spPr>
          <a:xfrm>
            <a:off x="6726579" y="3287905"/>
            <a:ext cx="254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6</a:t>
            </a:r>
          </a:p>
        </p:txBody>
      </p:sp>
      <p:sp>
        <p:nvSpPr>
          <p:cNvPr id="643" name="Textfeld 642">
            <a:extLst>
              <a:ext uri="{FF2B5EF4-FFF2-40B4-BE49-F238E27FC236}">
                <a16:creationId xmlns:a16="http://schemas.microsoft.com/office/drawing/2014/main" id="{0BEB7141-CDAD-4D18-9999-B080AA8AEF47}"/>
              </a:ext>
            </a:extLst>
          </p:cNvPr>
          <p:cNvSpPr txBox="1"/>
          <p:nvPr/>
        </p:nvSpPr>
        <p:spPr>
          <a:xfrm>
            <a:off x="6726579" y="3029104"/>
            <a:ext cx="254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8</a:t>
            </a:r>
          </a:p>
        </p:txBody>
      </p:sp>
      <p:sp>
        <p:nvSpPr>
          <p:cNvPr id="644" name="Textfeld 643">
            <a:extLst>
              <a:ext uri="{FF2B5EF4-FFF2-40B4-BE49-F238E27FC236}">
                <a16:creationId xmlns:a16="http://schemas.microsoft.com/office/drawing/2014/main" id="{97475C67-03B7-4D28-B9B7-B2EACBFC520D}"/>
              </a:ext>
            </a:extLst>
          </p:cNvPr>
          <p:cNvSpPr txBox="1"/>
          <p:nvPr/>
        </p:nvSpPr>
        <p:spPr>
          <a:xfrm>
            <a:off x="6677331" y="2770300"/>
            <a:ext cx="32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10</a:t>
            </a:r>
          </a:p>
        </p:txBody>
      </p:sp>
      <p:sp>
        <p:nvSpPr>
          <p:cNvPr id="645" name="Textfeld 644">
            <a:extLst>
              <a:ext uri="{FF2B5EF4-FFF2-40B4-BE49-F238E27FC236}">
                <a16:creationId xmlns:a16="http://schemas.microsoft.com/office/drawing/2014/main" id="{6DE78361-EC00-44FF-AB82-A5BFA538E5BC}"/>
              </a:ext>
            </a:extLst>
          </p:cNvPr>
          <p:cNvSpPr txBox="1"/>
          <p:nvPr/>
        </p:nvSpPr>
        <p:spPr>
          <a:xfrm>
            <a:off x="6677331" y="2511496"/>
            <a:ext cx="32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12</a:t>
            </a:r>
          </a:p>
        </p:txBody>
      </p:sp>
      <p:sp>
        <p:nvSpPr>
          <p:cNvPr id="646" name="Textfeld 645">
            <a:extLst>
              <a:ext uri="{FF2B5EF4-FFF2-40B4-BE49-F238E27FC236}">
                <a16:creationId xmlns:a16="http://schemas.microsoft.com/office/drawing/2014/main" id="{64F0A66D-6CF0-4378-BBB1-9385D88DD4C6}"/>
              </a:ext>
            </a:extLst>
          </p:cNvPr>
          <p:cNvSpPr txBox="1"/>
          <p:nvPr/>
        </p:nvSpPr>
        <p:spPr>
          <a:xfrm>
            <a:off x="6987759" y="4190750"/>
            <a:ext cx="470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Jahr 1</a:t>
            </a:r>
          </a:p>
        </p:txBody>
      </p:sp>
      <p:sp>
        <p:nvSpPr>
          <p:cNvPr id="647" name="Textfeld 646">
            <a:extLst>
              <a:ext uri="{FF2B5EF4-FFF2-40B4-BE49-F238E27FC236}">
                <a16:creationId xmlns:a16="http://schemas.microsoft.com/office/drawing/2014/main" id="{37CD73AE-73C4-45B4-A1D5-D196AC38FCFA}"/>
              </a:ext>
            </a:extLst>
          </p:cNvPr>
          <p:cNvSpPr txBox="1"/>
          <p:nvPr/>
        </p:nvSpPr>
        <p:spPr>
          <a:xfrm>
            <a:off x="7478727" y="4190750"/>
            <a:ext cx="470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Jahr 2</a:t>
            </a:r>
          </a:p>
        </p:txBody>
      </p:sp>
      <p:sp>
        <p:nvSpPr>
          <p:cNvPr id="648" name="Textfeld 647">
            <a:extLst>
              <a:ext uri="{FF2B5EF4-FFF2-40B4-BE49-F238E27FC236}">
                <a16:creationId xmlns:a16="http://schemas.microsoft.com/office/drawing/2014/main" id="{52986374-5C04-4D5B-913D-C06AEBEB3B02}"/>
              </a:ext>
            </a:extLst>
          </p:cNvPr>
          <p:cNvSpPr txBox="1"/>
          <p:nvPr/>
        </p:nvSpPr>
        <p:spPr>
          <a:xfrm>
            <a:off x="7969696" y="4190750"/>
            <a:ext cx="470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Jahr 3</a:t>
            </a:r>
          </a:p>
        </p:txBody>
      </p:sp>
      <p:sp>
        <p:nvSpPr>
          <p:cNvPr id="650" name="Textfeld 649">
            <a:extLst>
              <a:ext uri="{FF2B5EF4-FFF2-40B4-BE49-F238E27FC236}">
                <a16:creationId xmlns:a16="http://schemas.microsoft.com/office/drawing/2014/main" id="{1ACDDCB5-44C3-417A-9790-A2F9FC3DF8D0}"/>
              </a:ext>
            </a:extLst>
          </p:cNvPr>
          <p:cNvSpPr txBox="1"/>
          <p:nvPr/>
        </p:nvSpPr>
        <p:spPr>
          <a:xfrm>
            <a:off x="8446252" y="4190750"/>
            <a:ext cx="50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Gesamt</a:t>
            </a:r>
          </a:p>
        </p:txBody>
      </p:sp>
      <p:sp>
        <p:nvSpPr>
          <p:cNvPr id="651" name="Textfeld 650">
            <a:extLst>
              <a:ext uri="{FF2B5EF4-FFF2-40B4-BE49-F238E27FC236}">
                <a16:creationId xmlns:a16="http://schemas.microsoft.com/office/drawing/2014/main" id="{EB89ED05-0708-4E2C-B883-6328AAC033EF}"/>
              </a:ext>
            </a:extLst>
          </p:cNvPr>
          <p:cNvSpPr txBox="1"/>
          <p:nvPr/>
        </p:nvSpPr>
        <p:spPr>
          <a:xfrm>
            <a:off x="8444704" y="4309478"/>
            <a:ext cx="758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(Folgejahre)</a:t>
            </a:r>
          </a:p>
        </p:txBody>
      </p:sp>
      <p:sp>
        <p:nvSpPr>
          <p:cNvPr id="652" name="Textfeld 651">
            <a:extLst>
              <a:ext uri="{FF2B5EF4-FFF2-40B4-BE49-F238E27FC236}">
                <a16:creationId xmlns:a16="http://schemas.microsoft.com/office/drawing/2014/main" id="{F000C7F7-5D3A-4D10-B2BB-BD0F764E177F}"/>
              </a:ext>
            </a:extLst>
          </p:cNvPr>
          <p:cNvSpPr txBox="1"/>
          <p:nvPr/>
        </p:nvSpPr>
        <p:spPr>
          <a:xfrm rot="16200000">
            <a:off x="5985049" y="3256296"/>
            <a:ext cx="1388522" cy="223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 dirty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Rate </a:t>
            </a:r>
            <a:r>
              <a:rPr lang="en-GB" sz="850" spc="0" baseline="0" dirty="0" err="1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schwerer</a:t>
            </a:r>
            <a:r>
              <a:rPr lang="en-GB" sz="850" spc="0" baseline="0" dirty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 </a:t>
            </a:r>
            <a:r>
              <a:rPr lang="en-GB" sz="850" spc="0" baseline="0" dirty="0" err="1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Rezidive</a:t>
            </a:r>
            <a:r>
              <a:rPr lang="en-GB" sz="850" spc="0" baseline="0" dirty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 [%]</a:t>
            </a:r>
          </a:p>
        </p:txBody>
      </p:sp>
      <p:sp>
        <p:nvSpPr>
          <p:cNvPr id="653" name="Freihandform: Form 652">
            <a:extLst>
              <a:ext uri="{FF2B5EF4-FFF2-40B4-BE49-F238E27FC236}">
                <a16:creationId xmlns:a16="http://schemas.microsoft.com/office/drawing/2014/main" id="{ACCA2135-6DA3-4C69-BC98-D783440FD64D}"/>
              </a:ext>
            </a:extLst>
          </p:cNvPr>
          <p:cNvSpPr/>
          <p:nvPr/>
        </p:nvSpPr>
        <p:spPr>
          <a:xfrm>
            <a:off x="7188891" y="2656385"/>
            <a:ext cx="53496" cy="53481"/>
          </a:xfrm>
          <a:custGeom>
            <a:avLst/>
            <a:gdLst>
              <a:gd name="connsiteX0" fmla="*/ 308 w 53496"/>
              <a:gd name="connsiteY0" fmla="*/ -20 h 53481"/>
              <a:gd name="connsiteX1" fmla="*/ 308 w 53496"/>
              <a:gd name="connsiteY1" fmla="*/ 53462 h 53481"/>
              <a:gd name="connsiteX2" fmla="*/ 53804 w 53496"/>
              <a:gd name="connsiteY2" fmla="*/ 53462 h 53481"/>
              <a:gd name="connsiteX3" fmla="*/ 53804 w 53496"/>
              <a:gd name="connsiteY3" fmla="*/ -20 h 53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496" h="53481">
                <a:moveTo>
                  <a:pt x="308" y="-20"/>
                </a:moveTo>
                <a:lnTo>
                  <a:pt x="308" y="53462"/>
                </a:lnTo>
                <a:lnTo>
                  <a:pt x="53804" y="53462"/>
                </a:lnTo>
                <a:lnTo>
                  <a:pt x="53804" y="-20"/>
                </a:lnTo>
                <a:close/>
              </a:path>
            </a:pathLst>
          </a:custGeom>
          <a:solidFill>
            <a:srgbClr val="7F7F7F"/>
          </a:solidFill>
          <a:ln w="608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54" name="Freihandform: Form 653">
            <a:extLst>
              <a:ext uri="{FF2B5EF4-FFF2-40B4-BE49-F238E27FC236}">
                <a16:creationId xmlns:a16="http://schemas.microsoft.com/office/drawing/2014/main" id="{39013E94-DD2B-48F9-BFC5-DF0D5A2A4F62}"/>
              </a:ext>
            </a:extLst>
          </p:cNvPr>
          <p:cNvSpPr/>
          <p:nvPr/>
        </p:nvSpPr>
        <p:spPr>
          <a:xfrm>
            <a:off x="7188891" y="2656385"/>
            <a:ext cx="53496" cy="53481"/>
          </a:xfrm>
          <a:custGeom>
            <a:avLst/>
            <a:gdLst>
              <a:gd name="connsiteX0" fmla="*/ 308 w 53496"/>
              <a:gd name="connsiteY0" fmla="*/ -20 h 53481"/>
              <a:gd name="connsiteX1" fmla="*/ 53804 w 53496"/>
              <a:gd name="connsiteY1" fmla="*/ -20 h 53481"/>
              <a:gd name="connsiteX2" fmla="*/ 53804 w 53496"/>
              <a:gd name="connsiteY2" fmla="*/ 53462 h 53481"/>
              <a:gd name="connsiteX3" fmla="*/ 308 w 53496"/>
              <a:gd name="connsiteY3" fmla="*/ 53462 h 53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496" h="53481">
                <a:moveTo>
                  <a:pt x="308" y="-20"/>
                </a:moveTo>
                <a:lnTo>
                  <a:pt x="53804" y="-20"/>
                </a:lnTo>
                <a:lnTo>
                  <a:pt x="53804" y="53462"/>
                </a:lnTo>
                <a:lnTo>
                  <a:pt x="308" y="53462"/>
                </a:lnTo>
                <a:close/>
              </a:path>
            </a:pathLst>
          </a:custGeom>
          <a:noFill/>
          <a:ln w="5836" cap="flat">
            <a:solidFill>
              <a:srgbClr val="7F7F7F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55" name="Textfeld 654">
            <a:extLst>
              <a:ext uri="{FF2B5EF4-FFF2-40B4-BE49-F238E27FC236}">
                <a16:creationId xmlns:a16="http://schemas.microsoft.com/office/drawing/2014/main" id="{161CBC89-6A6B-4628-9004-696239B8866B}"/>
              </a:ext>
            </a:extLst>
          </p:cNvPr>
          <p:cNvSpPr txBox="1"/>
          <p:nvPr/>
        </p:nvSpPr>
        <p:spPr>
          <a:xfrm>
            <a:off x="7175499" y="2557918"/>
            <a:ext cx="398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GPA</a:t>
            </a:r>
          </a:p>
        </p:txBody>
      </p:sp>
      <p:sp>
        <p:nvSpPr>
          <p:cNvPr id="656" name="Freihandform: Form 655">
            <a:extLst>
              <a:ext uri="{FF2B5EF4-FFF2-40B4-BE49-F238E27FC236}">
                <a16:creationId xmlns:a16="http://schemas.microsoft.com/office/drawing/2014/main" id="{AB3504EB-4E73-4C0F-8AD5-4A96446910A7}"/>
              </a:ext>
            </a:extLst>
          </p:cNvPr>
          <p:cNvSpPr/>
          <p:nvPr/>
        </p:nvSpPr>
        <p:spPr>
          <a:xfrm>
            <a:off x="7551591" y="2656385"/>
            <a:ext cx="53496" cy="53481"/>
          </a:xfrm>
          <a:custGeom>
            <a:avLst/>
            <a:gdLst>
              <a:gd name="connsiteX0" fmla="*/ 336 w 53496"/>
              <a:gd name="connsiteY0" fmla="*/ -20 h 53481"/>
              <a:gd name="connsiteX1" fmla="*/ 336 w 53496"/>
              <a:gd name="connsiteY1" fmla="*/ 53462 h 53481"/>
              <a:gd name="connsiteX2" fmla="*/ 53832 w 53496"/>
              <a:gd name="connsiteY2" fmla="*/ 53462 h 53481"/>
              <a:gd name="connsiteX3" fmla="*/ 53832 w 53496"/>
              <a:gd name="connsiteY3" fmla="*/ -20 h 53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496" h="53481">
                <a:moveTo>
                  <a:pt x="336" y="-20"/>
                </a:moveTo>
                <a:lnTo>
                  <a:pt x="336" y="53462"/>
                </a:lnTo>
                <a:lnTo>
                  <a:pt x="53832" y="53462"/>
                </a:lnTo>
                <a:lnTo>
                  <a:pt x="53832" y="-20"/>
                </a:lnTo>
                <a:close/>
              </a:path>
            </a:pathLst>
          </a:custGeom>
          <a:solidFill>
            <a:srgbClr val="C2B988"/>
          </a:solidFill>
          <a:ln w="608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57" name="Freihandform: Form 656">
            <a:extLst>
              <a:ext uri="{FF2B5EF4-FFF2-40B4-BE49-F238E27FC236}">
                <a16:creationId xmlns:a16="http://schemas.microsoft.com/office/drawing/2014/main" id="{B5C077A3-1116-40F6-A3DD-E714348084DA}"/>
              </a:ext>
            </a:extLst>
          </p:cNvPr>
          <p:cNvSpPr/>
          <p:nvPr/>
        </p:nvSpPr>
        <p:spPr>
          <a:xfrm>
            <a:off x="7551591" y="2656385"/>
            <a:ext cx="53496" cy="53481"/>
          </a:xfrm>
          <a:custGeom>
            <a:avLst/>
            <a:gdLst>
              <a:gd name="connsiteX0" fmla="*/ 336 w 53496"/>
              <a:gd name="connsiteY0" fmla="*/ -20 h 53481"/>
              <a:gd name="connsiteX1" fmla="*/ 53832 w 53496"/>
              <a:gd name="connsiteY1" fmla="*/ -20 h 53481"/>
              <a:gd name="connsiteX2" fmla="*/ 53832 w 53496"/>
              <a:gd name="connsiteY2" fmla="*/ 53462 h 53481"/>
              <a:gd name="connsiteX3" fmla="*/ 336 w 53496"/>
              <a:gd name="connsiteY3" fmla="*/ 53462 h 53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496" h="53481">
                <a:moveTo>
                  <a:pt x="336" y="-20"/>
                </a:moveTo>
                <a:lnTo>
                  <a:pt x="53832" y="-20"/>
                </a:lnTo>
                <a:lnTo>
                  <a:pt x="53832" y="53462"/>
                </a:lnTo>
                <a:lnTo>
                  <a:pt x="336" y="53462"/>
                </a:lnTo>
                <a:close/>
              </a:path>
            </a:pathLst>
          </a:custGeom>
          <a:noFill/>
          <a:ln w="5836" cap="flat">
            <a:solidFill>
              <a:srgbClr val="C2B988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58" name="Textfeld 657">
            <a:extLst>
              <a:ext uri="{FF2B5EF4-FFF2-40B4-BE49-F238E27FC236}">
                <a16:creationId xmlns:a16="http://schemas.microsoft.com/office/drawing/2014/main" id="{D102DBE2-9205-44A1-A83E-FE84D55CA401}"/>
              </a:ext>
            </a:extLst>
          </p:cNvPr>
          <p:cNvSpPr txBox="1"/>
          <p:nvPr/>
        </p:nvSpPr>
        <p:spPr>
          <a:xfrm>
            <a:off x="7537731" y="2557918"/>
            <a:ext cx="434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MPA</a:t>
            </a:r>
          </a:p>
        </p:txBody>
      </p:sp>
      <p:sp>
        <p:nvSpPr>
          <p:cNvPr id="660" name="Freihandform: Form 659">
            <a:extLst>
              <a:ext uri="{FF2B5EF4-FFF2-40B4-BE49-F238E27FC236}">
                <a16:creationId xmlns:a16="http://schemas.microsoft.com/office/drawing/2014/main" id="{1BE6F527-0673-4FF8-8FEC-0194EE49036B}"/>
              </a:ext>
            </a:extLst>
          </p:cNvPr>
          <p:cNvSpPr/>
          <p:nvPr/>
        </p:nvSpPr>
        <p:spPr>
          <a:xfrm>
            <a:off x="3710063" y="3704171"/>
            <a:ext cx="2599385" cy="479113"/>
          </a:xfrm>
          <a:custGeom>
            <a:avLst/>
            <a:gdLst>
              <a:gd name="connsiteX0" fmla="*/ 143 w 2599385"/>
              <a:gd name="connsiteY0" fmla="*/ 76 h 479113"/>
              <a:gd name="connsiteX1" fmla="*/ 159849 w 2599385"/>
              <a:gd name="connsiteY1" fmla="*/ 76 h 479113"/>
              <a:gd name="connsiteX2" fmla="*/ 159849 w 2599385"/>
              <a:gd name="connsiteY2" fmla="*/ 479190 h 479113"/>
              <a:gd name="connsiteX3" fmla="*/ 143 w 2599385"/>
              <a:gd name="connsiteY3" fmla="*/ 479190 h 479113"/>
              <a:gd name="connsiteX4" fmla="*/ 175060 w 2599385"/>
              <a:gd name="connsiteY4" fmla="*/ 231268 h 479113"/>
              <a:gd name="connsiteX5" fmla="*/ 333240 w 2599385"/>
              <a:gd name="connsiteY5" fmla="*/ 231268 h 479113"/>
              <a:gd name="connsiteX6" fmla="*/ 333240 w 2599385"/>
              <a:gd name="connsiteY6" fmla="*/ 479190 h 479113"/>
              <a:gd name="connsiteX7" fmla="*/ 175060 w 2599385"/>
              <a:gd name="connsiteY7" fmla="*/ 479190 h 479113"/>
              <a:gd name="connsiteX8" fmla="*/ 349973 w 2599385"/>
              <a:gd name="connsiteY8" fmla="*/ 355990 h 479113"/>
              <a:gd name="connsiteX9" fmla="*/ 508157 w 2599385"/>
              <a:gd name="connsiteY9" fmla="*/ 355990 h 479113"/>
              <a:gd name="connsiteX10" fmla="*/ 508157 w 2599385"/>
              <a:gd name="connsiteY10" fmla="*/ 479190 h 479113"/>
              <a:gd name="connsiteX11" fmla="*/ 349973 w 2599385"/>
              <a:gd name="connsiteY11" fmla="*/ 479190 h 479113"/>
              <a:gd name="connsiteX12" fmla="*/ 523367 w 2599385"/>
              <a:gd name="connsiteY12" fmla="*/ 371189 h 479113"/>
              <a:gd name="connsiteX13" fmla="*/ 683070 w 2599385"/>
              <a:gd name="connsiteY13" fmla="*/ 371189 h 479113"/>
              <a:gd name="connsiteX14" fmla="*/ 683070 w 2599385"/>
              <a:gd name="connsiteY14" fmla="*/ 479190 h 479113"/>
              <a:gd name="connsiteX15" fmla="*/ 523367 w 2599385"/>
              <a:gd name="connsiteY15" fmla="*/ 479190 h 479113"/>
              <a:gd name="connsiteX16" fmla="*/ 698280 w 2599385"/>
              <a:gd name="connsiteY16" fmla="*/ 448769 h 479113"/>
              <a:gd name="connsiteX17" fmla="*/ 856464 w 2599385"/>
              <a:gd name="connsiteY17" fmla="*/ 448769 h 479113"/>
              <a:gd name="connsiteX18" fmla="*/ 856464 w 2599385"/>
              <a:gd name="connsiteY18" fmla="*/ 479190 h 479113"/>
              <a:gd name="connsiteX19" fmla="*/ 698280 w 2599385"/>
              <a:gd name="connsiteY19" fmla="*/ 479190 h 479113"/>
              <a:gd name="connsiteX20" fmla="*/ 873194 w 2599385"/>
              <a:gd name="connsiteY20" fmla="*/ 463998 h 479113"/>
              <a:gd name="connsiteX21" fmla="*/ 1031378 w 2599385"/>
              <a:gd name="connsiteY21" fmla="*/ 463998 h 479113"/>
              <a:gd name="connsiteX22" fmla="*/ 1031378 w 2599385"/>
              <a:gd name="connsiteY22" fmla="*/ 479190 h 479113"/>
              <a:gd name="connsiteX23" fmla="*/ 873194 w 2599385"/>
              <a:gd name="connsiteY23" fmla="*/ 479190 h 479113"/>
              <a:gd name="connsiteX24" fmla="*/ 1046588 w 2599385"/>
              <a:gd name="connsiteY24" fmla="*/ 463998 h 479113"/>
              <a:gd name="connsiteX25" fmla="*/ 1204772 w 2599385"/>
              <a:gd name="connsiteY25" fmla="*/ 463998 h 479113"/>
              <a:gd name="connsiteX26" fmla="*/ 1204772 w 2599385"/>
              <a:gd name="connsiteY26" fmla="*/ 479190 h 479113"/>
              <a:gd name="connsiteX27" fmla="*/ 1046588 w 2599385"/>
              <a:gd name="connsiteY27" fmla="*/ 479190 h 479113"/>
              <a:gd name="connsiteX28" fmla="*/ 1221505 w 2599385"/>
              <a:gd name="connsiteY28" fmla="*/ 463998 h 479113"/>
              <a:gd name="connsiteX29" fmla="*/ 1379689 w 2599385"/>
              <a:gd name="connsiteY29" fmla="*/ 463998 h 479113"/>
              <a:gd name="connsiteX30" fmla="*/ 1379689 w 2599385"/>
              <a:gd name="connsiteY30" fmla="*/ 479190 h 479113"/>
              <a:gd name="connsiteX31" fmla="*/ 1221505 w 2599385"/>
              <a:gd name="connsiteY31" fmla="*/ 479190 h 479113"/>
              <a:gd name="connsiteX32" fmla="*/ 1394899 w 2599385"/>
              <a:gd name="connsiteY32" fmla="*/ 463998 h 479113"/>
              <a:gd name="connsiteX33" fmla="*/ 1554602 w 2599385"/>
              <a:gd name="connsiteY33" fmla="*/ 463998 h 479113"/>
              <a:gd name="connsiteX34" fmla="*/ 1554602 w 2599385"/>
              <a:gd name="connsiteY34" fmla="*/ 479190 h 479113"/>
              <a:gd name="connsiteX35" fmla="*/ 1394899 w 2599385"/>
              <a:gd name="connsiteY35" fmla="*/ 479190 h 479113"/>
              <a:gd name="connsiteX36" fmla="*/ 1569812 w 2599385"/>
              <a:gd name="connsiteY36" fmla="*/ 448769 h 479113"/>
              <a:gd name="connsiteX37" fmla="*/ 1727996 w 2599385"/>
              <a:gd name="connsiteY37" fmla="*/ 448769 h 479113"/>
              <a:gd name="connsiteX38" fmla="*/ 1727996 w 2599385"/>
              <a:gd name="connsiteY38" fmla="*/ 479190 h 479113"/>
              <a:gd name="connsiteX39" fmla="*/ 1569812 w 2599385"/>
              <a:gd name="connsiteY39" fmla="*/ 479190 h 479113"/>
              <a:gd name="connsiteX40" fmla="*/ 1744725 w 2599385"/>
              <a:gd name="connsiteY40" fmla="*/ 463998 h 479113"/>
              <a:gd name="connsiteX41" fmla="*/ 1902909 w 2599385"/>
              <a:gd name="connsiteY41" fmla="*/ 463998 h 479113"/>
              <a:gd name="connsiteX42" fmla="*/ 1902909 w 2599385"/>
              <a:gd name="connsiteY42" fmla="*/ 479190 h 479113"/>
              <a:gd name="connsiteX43" fmla="*/ 1744725 w 2599385"/>
              <a:gd name="connsiteY43" fmla="*/ 479190 h 479113"/>
              <a:gd name="connsiteX44" fmla="*/ 2093033 w 2599385"/>
              <a:gd name="connsiteY44" fmla="*/ 432030 h 479113"/>
              <a:gd name="connsiteX45" fmla="*/ 2251217 w 2599385"/>
              <a:gd name="connsiteY45" fmla="*/ 432030 h 479113"/>
              <a:gd name="connsiteX46" fmla="*/ 2251217 w 2599385"/>
              <a:gd name="connsiteY46" fmla="*/ 479190 h 479113"/>
              <a:gd name="connsiteX47" fmla="*/ 2093033 w 2599385"/>
              <a:gd name="connsiteY47" fmla="*/ 479190 h 479113"/>
              <a:gd name="connsiteX48" fmla="*/ 2266427 w 2599385"/>
              <a:gd name="connsiteY48" fmla="*/ 432030 h 479113"/>
              <a:gd name="connsiteX49" fmla="*/ 2426134 w 2599385"/>
              <a:gd name="connsiteY49" fmla="*/ 432030 h 479113"/>
              <a:gd name="connsiteX50" fmla="*/ 2426134 w 2599385"/>
              <a:gd name="connsiteY50" fmla="*/ 479190 h 479113"/>
              <a:gd name="connsiteX51" fmla="*/ 2266427 w 2599385"/>
              <a:gd name="connsiteY51" fmla="*/ 479190 h 479113"/>
              <a:gd name="connsiteX52" fmla="*/ 2441344 w 2599385"/>
              <a:gd name="connsiteY52" fmla="*/ 463998 h 479113"/>
              <a:gd name="connsiteX53" fmla="*/ 2599528 w 2599385"/>
              <a:gd name="connsiteY53" fmla="*/ 463998 h 479113"/>
              <a:gd name="connsiteX54" fmla="*/ 2599528 w 2599385"/>
              <a:gd name="connsiteY54" fmla="*/ 479190 h 479113"/>
              <a:gd name="connsiteX55" fmla="*/ 2441344 w 2599385"/>
              <a:gd name="connsiteY55" fmla="*/ 479190 h 479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599385" h="479113">
                <a:moveTo>
                  <a:pt x="143" y="76"/>
                </a:moveTo>
                <a:lnTo>
                  <a:pt x="159849" y="76"/>
                </a:lnTo>
                <a:lnTo>
                  <a:pt x="159849" y="479190"/>
                </a:lnTo>
                <a:lnTo>
                  <a:pt x="143" y="479190"/>
                </a:lnTo>
                <a:close/>
                <a:moveTo>
                  <a:pt x="175060" y="231268"/>
                </a:moveTo>
                <a:lnTo>
                  <a:pt x="333240" y="231268"/>
                </a:lnTo>
                <a:lnTo>
                  <a:pt x="333240" y="479190"/>
                </a:lnTo>
                <a:lnTo>
                  <a:pt x="175060" y="479190"/>
                </a:lnTo>
                <a:close/>
                <a:moveTo>
                  <a:pt x="349973" y="355990"/>
                </a:moveTo>
                <a:lnTo>
                  <a:pt x="508157" y="355990"/>
                </a:lnTo>
                <a:lnTo>
                  <a:pt x="508157" y="479190"/>
                </a:lnTo>
                <a:lnTo>
                  <a:pt x="349973" y="479190"/>
                </a:lnTo>
                <a:close/>
                <a:moveTo>
                  <a:pt x="523367" y="371189"/>
                </a:moveTo>
                <a:lnTo>
                  <a:pt x="683070" y="371189"/>
                </a:lnTo>
                <a:lnTo>
                  <a:pt x="683070" y="479190"/>
                </a:lnTo>
                <a:lnTo>
                  <a:pt x="523367" y="479190"/>
                </a:lnTo>
                <a:close/>
                <a:moveTo>
                  <a:pt x="698280" y="448769"/>
                </a:moveTo>
                <a:lnTo>
                  <a:pt x="856464" y="448769"/>
                </a:lnTo>
                <a:lnTo>
                  <a:pt x="856464" y="479190"/>
                </a:lnTo>
                <a:lnTo>
                  <a:pt x="698280" y="479190"/>
                </a:lnTo>
                <a:close/>
                <a:moveTo>
                  <a:pt x="873194" y="463998"/>
                </a:moveTo>
                <a:lnTo>
                  <a:pt x="1031378" y="463998"/>
                </a:lnTo>
                <a:lnTo>
                  <a:pt x="1031378" y="479190"/>
                </a:lnTo>
                <a:lnTo>
                  <a:pt x="873194" y="479190"/>
                </a:lnTo>
                <a:close/>
                <a:moveTo>
                  <a:pt x="1046588" y="463998"/>
                </a:moveTo>
                <a:lnTo>
                  <a:pt x="1204772" y="463998"/>
                </a:lnTo>
                <a:lnTo>
                  <a:pt x="1204772" y="479190"/>
                </a:lnTo>
                <a:lnTo>
                  <a:pt x="1046588" y="479190"/>
                </a:lnTo>
                <a:close/>
                <a:moveTo>
                  <a:pt x="1221505" y="463998"/>
                </a:moveTo>
                <a:lnTo>
                  <a:pt x="1379689" y="463998"/>
                </a:lnTo>
                <a:lnTo>
                  <a:pt x="1379689" y="479190"/>
                </a:lnTo>
                <a:lnTo>
                  <a:pt x="1221505" y="479190"/>
                </a:lnTo>
                <a:close/>
                <a:moveTo>
                  <a:pt x="1394899" y="463998"/>
                </a:moveTo>
                <a:lnTo>
                  <a:pt x="1554602" y="463998"/>
                </a:lnTo>
                <a:lnTo>
                  <a:pt x="1554602" y="479190"/>
                </a:lnTo>
                <a:lnTo>
                  <a:pt x="1394899" y="479190"/>
                </a:lnTo>
                <a:close/>
                <a:moveTo>
                  <a:pt x="1569812" y="448769"/>
                </a:moveTo>
                <a:lnTo>
                  <a:pt x="1727996" y="448769"/>
                </a:lnTo>
                <a:lnTo>
                  <a:pt x="1727996" y="479190"/>
                </a:lnTo>
                <a:lnTo>
                  <a:pt x="1569812" y="479190"/>
                </a:lnTo>
                <a:close/>
                <a:moveTo>
                  <a:pt x="1744725" y="463998"/>
                </a:moveTo>
                <a:lnTo>
                  <a:pt x="1902909" y="463998"/>
                </a:lnTo>
                <a:lnTo>
                  <a:pt x="1902909" y="479190"/>
                </a:lnTo>
                <a:lnTo>
                  <a:pt x="1744725" y="479190"/>
                </a:lnTo>
                <a:close/>
                <a:moveTo>
                  <a:pt x="2093033" y="432030"/>
                </a:moveTo>
                <a:lnTo>
                  <a:pt x="2251217" y="432030"/>
                </a:lnTo>
                <a:lnTo>
                  <a:pt x="2251217" y="479190"/>
                </a:lnTo>
                <a:lnTo>
                  <a:pt x="2093033" y="479190"/>
                </a:lnTo>
                <a:close/>
                <a:moveTo>
                  <a:pt x="2266427" y="432030"/>
                </a:moveTo>
                <a:lnTo>
                  <a:pt x="2426134" y="432030"/>
                </a:lnTo>
                <a:lnTo>
                  <a:pt x="2426134" y="479190"/>
                </a:lnTo>
                <a:lnTo>
                  <a:pt x="2266427" y="479190"/>
                </a:lnTo>
                <a:close/>
                <a:moveTo>
                  <a:pt x="2441344" y="463998"/>
                </a:moveTo>
                <a:lnTo>
                  <a:pt x="2599528" y="463998"/>
                </a:lnTo>
                <a:lnTo>
                  <a:pt x="2599528" y="479190"/>
                </a:lnTo>
                <a:lnTo>
                  <a:pt x="2441344" y="479190"/>
                </a:lnTo>
                <a:close/>
              </a:path>
            </a:pathLst>
          </a:custGeom>
          <a:solidFill>
            <a:srgbClr val="717273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61" name="Freihandform: Form 660">
            <a:extLst>
              <a:ext uri="{FF2B5EF4-FFF2-40B4-BE49-F238E27FC236}">
                <a16:creationId xmlns:a16="http://schemas.microsoft.com/office/drawing/2014/main" id="{04C671B4-1F07-4963-AD37-7D09A6D6ED38}"/>
              </a:ext>
            </a:extLst>
          </p:cNvPr>
          <p:cNvSpPr/>
          <p:nvPr/>
        </p:nvSpPr>
        <p:spPr>
          <a:xfrm>
            <a:off x="3710063" y="3149008"/>
            <a:ext cx="2774298" cy="1034277"/>
          </a:xfrm>
          <a:custGeom>
            <a:avLst/>
            <a:gdLst>
              <a:gd name="connsiteX0" fmla="*/ 149 w 2774298"/>
              <a:gd name="connsiteY0" fmla="*/ 60895 h 1034277"/>
              <a:gd name="connsiteX1" fmla="*/ 159856 w 2774298"/>
              <a:gd name="connsiteY1" fmla="*/ 60895 h 1034277"/>
              <a:gd name="connsiteX2" fmla="*/ 159856 w 2774298"/>
              <a:gd name="connsiteY2" fmla="*/ 555218 h 1034277"/>
              <a:gd name="connsiteX3" fmla="*/ 149 w 2774298"/>
              <a:gd name="connsiteY3" fmla="*/ 555218 h 1034277"/>
              <a:gd name="connsiteX4" fmla="*/ 175066 w 2774298"/>
              <a:gd name="connsiteY4" fmla="*/ 55 h 1034277"/>
              <a:gd name="connsiteX5" fmla="*/ 333247 w 2774298"/>
              <a:gd name="connsiteY5" fmla="*/ 55 h 1034277"/>
              <a:gd name="connsiteX6" fmla="*/ 333247 w 2774298"/>
              <a:gd name="connsiteY6" fmla="*/ 786410 h 1034277"/>
              <a:gd name="connsiteX7" fmla="*/ 175066 w 2774298"/>
              <a:gd name="connsiteY7" fmla="*/ 786410 h 1034277"/>
              <a:gd name="connsiteX8" fmla="*/ 349980 w 2774298"/>
              <a:gd name="connsiteY8" fmla="*/ 354446 h 1034277"/>
              <a:gd name="connsiteX9" fmla="*/ 508164 w 2774298"/>
              <a:gd name="connsiteY9" fmla="*/ 354446 h 1034277"/>
              <a:gd name="connsiteX10" fmla="*/ 508164 w 2774298"/>
              <a:gd name="connsiteY10" fmla="*/ 911132 h 1034277"/>
              <a:gd name="connsiteX11" fmla="*/ 349980 w 2774298"/>
              <a:gd name="connsiteY11" fmla="*/ 911132 h 1034277"/>
              <a:gd name="connsiteX12" fmla="*/ 523374 w 2774298"/>
              <a:gd name="connsiteY12" fmla="*/ 632791 h 1034277"/>
              <a:gd name="connsiteX13" fmla="*/ 683077 w 2774298"/>
              <a:gd name="connsiteY13" fmla="*/ 632791 h 1034277"/>
              <a:gd name="connsiteX14" fmla="*/ 683077 w 2774298"/>
              <a:gd name="connsiteY14" fmla="*/ 926332 h 1034277"/>
              <a:gd name="connsiteX15" fmla="*/ 523374 w 2774298"/>
              <a:gd name="connsiteY15" fmla="*/ 926332 h 1034277"/>
              <a:gd name="connsiteX16" fmla="*/ 698287 w 2774298"/>
              <a:gd name="connsiteY16" fmla="*/ 632791 h 1034277"/>
              <a:gd name="connsiteX17" fmla="*/ 856471 w 2774298"/>
              <a:gd name="connsiteY17" fmla="*/ 632791 h 1034277"/>
              <a:gd name="connsiteX18" fmla="*/ 856471 w 2774298"/>
              <a:gd name="connsiteY18" fmla="*/ 1003912 h 1034277"/>
              <a:gd name="connsiteX19" fmla="*/ 698287 w 2774298"/>
              <a:gd name="connsiteY19" fmla="*/ 1003912 h 1034277"/>
              <a:gd name="connsiteX20" fmla="*/ 873200 w 2774298"/>
              <a:gd name="connsiteY20" fmla="*/ 602371 h 1034277"/>
              <a:gd name="connsiteX21" fmla="*/ 1031384 w 2774298"/>
              <a:gd name="connsiteY21" fmla="*/ 602371 h 1034277"/>
              <a:gd name="connsiteX22" fmla="*/ 1031384 w 2774298"/>
              <a:gd name="connsiteY22" fmla="*/ 1019140 h 1034277"/>
              <a:gd name="connsiteX23" fmla="*/ 873200 w 2774298"/>
              <a:gd name="connsiteY23" fmla="*/ 1019140 h 1034277"/>
              <a:gd name="connsiteX24" fmla="*/ 1046594 w 2774298"/>
              <a:gd name="connsiteY24" fmla="*/ 818353 h 1034277"/>
              <a:gd name="connsiteX25" fmla="*/ 1204779 w 2774298"/>
              <a:gd name="connsiteY25" fmla="*/ 818353 h 1034277"/>
              <a:gd name="connsiteX26" fmla="*/ 1204779 w 2774298"/>
              <a:gd name="connsiteY26" fmla="*/ 1019140 h 1034277"/>
              <a:gd name="connsiteX27" fmla="*/ 1046594 w 2774298"/>
              <a:gd name="connsiteY27" fmla="*/ 1019140 h 1034277"/>
              <a:gd name="connsiteX28" fmla="*/ 1221511 w 2774298"/>
              <a:gd name="connsiteY28" fmla="*/ 755991 h 1034277"/>
              <a:gd name="connsiteX29" fmla="*/ 1379695 w 2774298"/>
              <a:gd name="connsiteY29" fmla="*/ 755991 h 1034277"/>
              <a:gd name="connsiteX30" fmla="*/ 1379695 w 2774298"/>
              <a:gd name="connsiteY30" fmla="*/ 1019140 h 1034277"/>
              <a:gd name="connsiteX31" fmla="*/ 1221511 w 2774298"/>
              <a:gd name="connsiteY31" fmla="*/ 1019140 h 1034277"/>
              <a:gd name="connsiteX32" fmla="*/ 1394906 w 2774298"/>
              <a:gd name="connsiteY32" fmla="*/ 740781 h 1034277"/>
              <a:gd name="connsiteX33" fmla="*/ 1554609 w 2774298"/>
              <a:gd name="connsiteY33" fmla="*/ 740781 h 1034277"/>
              <a:gd name="connsiteX34" fmla="*/ 1554609 w 2774298"/>
              <a:gd name="connsiteY34" fmla="*/ 1019140 h 1034277"/>
              <a:gd name="connsiteX35" fmla="*/ 1394906 w 2774298"/>
              <a:gd name="connsiteY35" fmla="*/ 1019140 h 1034277"/>
              <a:gd name="connsiteX36" fmla="*/ 1569819 w 2774298"/>
              <a:gd name="connsiteY36" fmla="*/ 725570 h 1034277"/>
              <a:gd name="connsiteX37" fmla="*/ 1728003 w 2774298"/>
              <a:gd name="connsiteY37" fmla="*/ 725570 h 1034277"/>
              <a:gd name="connsiteX38" fmla="*/ 1728003 w 2774298"/>
              <a:gd name="connsiteY38" fmla="*/ 1003912 h 1034277"/>
              <a:gd name="connsiteX39" fmla="*/ 1569819 w 2774298"/>
              <a:gd name="connsiteY39" fmla="*/ 1003912 h 1034277"/>
              <a:gd name="connsiteX40" fmla="*/ 1744732 w 2774298"/>
              <a:gd name="connsiteY40" fmla="*/ 755991 h 1034277"/>
              <a:gd name="connsiteX41" fmla="*/ 1902916 w 2774298"/>
              <a:gd name="connsiteY41" fmla="*/ 755991 h 1034277"/>
              <a:gd name="connsiteX42" fmla="*/ 1902916 w 2774298"/>
              <a:gd name="connsiteY42" fmla="*/ 1019140 h 1034277"/>
              <a:gd name="connsiteX43" fmla="*/ 1744732 w 2774298"/>
              <a:gd name="connsiteY43" fmla="*/ 1019140 h 1034277"/>
              <a:gd name="connsiteX44" fmla="*/ 1918126 w 2774298"/>
              <a:gd name="connsiteY44" fmla="*/ 833563 h 1034277"/>
              <a:gd name="connsiteX45" fmla="*/ 2076310 w 2774298"/>
              <a:gd name="connsiteY45" fmla="*/ 833563 h 1034277"/>
              <a:gd name="connsiteX46" fmla="*/ 2076310 w 2774298"/>
              <a:gd name="connsiteY46" fmla="*/ 1034332 h 1034277"/>
              <a:gd name="connsiteX47" fmla="*/ 1918126 w 2774298"/>
              <a:gd name="connsiteY47" fmla="*/ 1034332 h 1034277"/>
              <a:gd name="connsiteX48" fmla="*/ 2093040 w 2774298"/>
              <a:gd name="connsiteY48" fmla="*/ 786410 h 1034277"/>
              <a:gd name="connsiteX49" fmla="*/ 2251224 w 2774298"/>
              <a:gd name="connsiteY49" fmla="*/ 786410 h 1034277"/>
              <a:gd name="connsiteX50" fmla="*/ 2251224 w 2774298"/>
              <a:gd name="connsiteY50" fmla="*/ 987172 h 1034277"/>
              <a:gd name="connsiteX51" fmla="*/ 2093040 w 2774298"/>
              <a:gd name="connsiteY51" fmla="*/ 987172 h 1034277"/>
              <a:gd name="connsiteX52" fmla="*/ 2266434 w 2774298"/>
              <a:gd name="connsiteY52" fmla="*/ 895922 h 1034277"/>
              <a:gd name="connsiteX53" fmla="*/ 2426141 w 2774298"/>
              <a:gd name="connsiteY53" fmla="*/ 895922 h 1034277"/>
              <a:gd name="connsiteX54" fmla="*/ 2426141 w 2774298"/>
              <a:gd name="connsiteY54" fmla="*/ 987172 h 1034277"/>
              <a:gd name="connsiteX55" fmla="*/ 2266434 w 2774298"/>
              <a:gd name="connsiteY55" fmla="*/ 987172 h 1034277"/>
              <a:gd name="connsiteX56" fmla="*/ 2441351 w 2774298"/>
              <a:gd name="connsiteY56" fmla="*/ 987172 h 1034277"/>
              <a:gd name="connsiteX57" fmla="*/ 2599535 w 2774298"/>
              <a:gd name="connsiteY57" fmla="*/ 987172 h 1034277"/>
              <a:gd name="connsiteX58" fmla="*/ 2599535 w 2774298"/>
              <a:gd name="connsiteY58" fmla="*/ 1019140 h 1034277"/>
              <a:gd name="connsiteX59" fmla="*/ 2441351 w 2774298"/>
              <a:gd name="connsiteY59" fmla="*/ 1019140 h 1034277"/>
              <a:gd name="connsiteX60" fmla="*/ 2616264 w 2774298"/>
              <a:gd name="connsiteY60" fmla="*/ 1019140 h 1034277"/>
              <a:gd name="connsiteX61" fmla="*/ 2774448 w 2774298"/>
              <a:gd name="connsiteY61" fmla="*/ 1019140 h 1034277"/>
              <a:gd name="connsiteX62" fmla="*/ 2774448 w 2774298"/>
              <a:gd name="connsiteY62" fmla="*/ 1034332 h 1034277"/>
              <a:gd name="connsiteX63" fmla="*/ 2616264 w 2774298"/>
              <a:gd name="connsiteY63" fmla="*/ 1034332 h 1034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2774298" h="1034277">
                <a:moveTo>
                  <a:pt x="149" y="60895"/>
                </a:moveTo>
                <a:lnTo>
                  <a:pt x="159856" y="60895"/>
                </a:lnTo>
                <a:lnTo>
                  <a:pt x="159856" y="555218"/>
                </a:lnTo>
                <a:lnTo>
                  <a:pt x="149" y="555218"/>
                </a:lnTo>
                <a:close/>
                <a:moveTo>
                  <a:pt x="175066" y="55"/>
                </a:moveTo>
                <a:lnTo>
                  <a:pt x="333247" y="55"/>
                </a:lnTo>
                <a:lnTo>
                  <a:pt x="333247" y="786410"/>
                </a:lnTo>
                <a:lnTo>
                  <a:pt x="175066" y="786410"/>
                </a:lnTo>
                <a:close/>
                <a:moveTo>
                  <a:pt x="349980" y="354446"/>
                </a:moveTo>
                <a:lnTo>
                  <a:pt x="508164" y="354446"/>
                </a:lnTo>
                <a:lnTo>
                  <a:pt x="508164" y="911132"/>
                </a:lnTo>
                <a:lnTo>
                  <a:pt x="349980" y="911132"/>
                </a:lnTo>
                <a:close/>
                <a:moveTo>
                  <a:pt x="523374" y="632791"/>
                </a:moveTo>
                <a:lnTo>
                  <a:pt x="683077" y="632791"/>
                </a:lnTo>
                <a:lnTo>
                  <a:pt x="683077" y="926332"/>
                </a:lnTo>
                <a:lnTo>
                  <a:pt x="523374" y="926332"/>
                </a:lnTo>
                <a:close/>
                <a:moveTo>
                  <a:pt x="698287" y="632791"/>
                </a:moveTo>
                <a:lnTo>
                  <a:pt x="856471" y="632791"/>
                </a:lnTo>
                <a:lnTo>
                  <a:pt x="856471" y="1003912"/>
                </a:lnTo>
                <a:lnTo>
                  <a:pt x="698287" y="1003912"/>
                </a:lnTo>
                <a:close/>
                <a:moveTo>
                  <a:pt x="873200" y="602371"/>
                </a:moveTo>
                <a:lnTo>
                  <a:pt x="1031384" y="602371"/>
                </a:lnTo>
                <a:lnTo>
                  <a:pt x="1031384" y="1019140"/>
                </a:lnTo>
                <a:lnTo>
                  <a:pt x="873200" y="1019140"/>
                </a:lnTo>
                <a:close/>
                <a:moveTo>
                  <a:pt x="1046594" y="818353"/>
                </a:moveTo>
                <a:lnTo>
                  <a:pt x="1204779" y="818353"/>
                </a:lnTo>
                <a:lnTo>
                  <a:pt x="1204779" y="1019140"/>
                </a:lnTo>
                <a:lnTo>
                  <a:pt x="1046594" y="1019140"/>
                </a:lnTo>
                <a:close/>
                <a:moveTo>
                  <a:pt x="1221511" y="755991"/>
                </a:moveTo>
                <a:lnTo>
                  <a:pt x="1379695" y="755991"/>
                </a:lnTo>
                <a:lnTo>
                  <a:pt x="1379695" y="1019140"/>
                </a:lnTo>
                <a:lnTo>
                  <a:pt x="1221511" y="1019140"/>
                </a:lnTo>
                <a:close/>
                <a:moveTo>
                  <a:pt x="1394906" y="740781"/>
                </a:moveTo>
                <a:lnTo>
                  <a:pt x="1554609" y="740781"/>
                </a:lnTo>
                <a:lnTo>
                  <a:pt x="1554609" y="1019140"/>
                </a:lnTo>
                <a:lnTo>
                  <a:pt x="1394906" y="1019140"/>
                </a:lnTo>
                <a:close/>
                <a:moveTo>
                  <a:pt x="1569819" y="725570"/>
                </a:moveTo>
                <a:lnTo>
                  <a:pt x="1728003" y="725570"/>
                </a:lnTo>
                <a:lnTo>
                  <a:pt x="1728003" y="1003912"/>
                </a:lnTo>
                <a:lnTo>
                  <a:pt x="1569819" y="1003912"/>
                </a:lnTo>
                <a:close/>
                <a:moveTo>
                  <a:pt x="1744732" y="755991"/>
                </a:moveTo>
                <a:lnTo>
                  <a:pt x="1902916" y="755991"/>
                </a:lnTo>
                <a:lnTo>
                  <a:pt x="1902916" y="1019140"/>
                </a:lnTo>
                <a:lnTo>
                  <a:pt x="1744732" y="1019140"/>
                </a:lnTo>
                <a:close/>
                <a:moveTo>
                  <a:pt x="1918126" y="833563"/>
                </a:moveTo>
                <a:lnTo>
                  <a:pt x="2076310" y="833563"/>
                </a:lnTo>
                <a:lnTo>
                  <a:pt x="2076310" y="1034332"/>
                </a:lnTo>
                <a:lnTo>
                  <a:pt x="1918126" y="1034332"/>
                </a:lnTo>
                <a:close/>
                <a:moveTo>
                  <a:pt x="2093040" y="786410"/>
                </a:moveTo>
                <a:lnTo>
                  <a:pt x="2251224" y="786410"/>
                </a:lnTo>
                <a:lnTo>
                  <a:pt x="2251224" y="987172"/>
                </a:lnTo>
                <a:lnTo>
                  <a:pt x="2093040" y="987172"/>
                </a:lnTo>
                <a:close/>
                <a:moveTo>
                  <a:pt x="2266434" y="895922"/>
                </a:moveTo>
                <a:lnTo>
                  <a:pt x="2426141" y="895922"/>
                </a:lnTo>
                <a:lnTo>
                  <a:pt x="2426141" y="987172"/>
                </a:lnTo>
                <a:lnTo>
                  <a:pt x="2266434" y="987172"/>
                </a:lnTo>
                <a:close/>
                <a:moveTo>
                  <a:pt x="2441351" y="987172"/>
                </a:moveTo>
                <a:lnTo>
                  <a:pt x="2599535" y="987172"/>
                </a:lnTo>
                <a:lnTo>
                  <a:pt x="2599535" y="1019140"/>
                </a:lnTo>
                <a:lnTo>
                  <a:pt x="2441351" y="1019140"/>
                </a:lnTo>
                <a:close/>
                <a:moveTo>
                  <a:pt x="2616264" y="1019140"/>
                </a:moveTo>
                <a:lnTo>
                  <a:pt x="2774448" y="1019140"/>
                </a:lnTo>
                <a:lnTo>
                  <a:pt x="2774448" y="1034332"/>
                </a:lnTo>
                <a:lnTo>
                  <a:pt x="2616264" y="1034332"/>
                </a:lnTo>
                <a:close/>
              </a:path>
            </a:pathLst>
          </a:custGeom>
          <a:solidFill>
            <a:srgbClr val="B7A643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62" name="Freihandform: Form 661">
            <a:extLst>
              <a:ext uri="{FF2B5EF4-FFF2-40B4-BE49-F238E27FC236}">
                <a16:creationId xmlns:a16="http://schemas.microsoft.com/office/drawing/2014/main" id="{0DEC3A70-A12C-4E3E-B055-9C9AE459D3DB}"/>
              </a:ext>
            </a:extLst>
          </p:cNvPr>
          <p:cNvSpPr/>
          <p:nvPr/>
        </p:nvSpPr>
        <p:spPr>
          <a:xfrm>
            <a:off x="3710063" y="2933026"/>
            <a:ext cx="2774298" cy="1235067"/>
          </a:xfrm>
          <a:custGeom>
            <a:avLst/>
            <a:gdLst>
              <a:gd name="connsiteX0" fmla="*/ 149 w 2774298"/>
              <a:gd name="connsiteY0" fmla="*/ 123249 h 1235067"/>
              <a:gd name="connsiteX1" fmla="*/ 159856 w 2774298"/>
              <a:gd name="connsiteY1" fmla="*/ 123249 h 1235067"/>
              <a:gd name="connsiteX2" fmla="*/ 159856 w 2774298"/>
              <a:gd name="connsiteY2" fmla="*/ 276868 h 1235067"/>
              <a:gd name="connsiteX3" fmla="*/ 149 w 2774298"/>
              <a:gd name="connsiteY3" fmla="*/ 276868 h 1235067"/>
              <a:gd name="connsiteX4" fmla="*/ 175066 w 2774298"/>
              <a:gd name="connsiteY4" fmla="*/ 46 h 1235067"/>
              <a:gd name="connsiteX5" fmla="*/ 333247 w 2774298"/>
              <a:gd name="connsiteY5" fmla="*/ 46 h 1235067"/>
              <a:gd name="connsiteX6" fmla="*/ 333247 w 2774298"/>
              <a:gd name="connsiteY6" fmla="*/ 216028 h 1235067"/>
              <a:gd name="connsiteX7" fmla="*/ 175066 w 2774298"/>
              <a:gd name="connsiteY7" fmla="*/ 216028 h 1235067"/>
              <a:gd name="connsiteX8" fmla="*/ 349980 w 2774298"/>
              <a:gd name="connsiteY8" fmla="*/ 324021 h 1235067"/>
              <a:gd name="connsiteX9" fmla="*/ 508164 w 2774298"/>
              <a:gd name="connsiteY9" fmla="*/ 324021 h 1235067"/>
              <a:gd name="connsiteX10" fmla="*/ 508164 w 2774298"/>
              <a:gd name="connsiteY10" fmla="*/ 570419 h 1235067"/>
              <a:gd name="connsiteX11" fmla="*/ 349980 w 2774298"/>
              <a:gd name="connsiteY11" fmla="*/ 570419 h 1235067"/>
              <a:gd name="connsiteX12" fmla="*/ 523374 w 2774298"/>
              <a:gd name="connsiteY12" fmla="*/ 447220 h 1235067"/>
              <a:gd name="connsiteX13" fmla="*/ 683077 w 2774298"/>
              <a:gd name="connsiteY13" fmla="*/ 447220 h 1235067"/>
              <a:gd name="connsiteX14" fmla="*/ 683077 w 2774298"/>
              <a:gd name="connsiteY14" fmla="*/ 848764 h 1235067"/>
              <a:gd name="connsiteX15" fmla="*/ 523374 w 2774298"/>
              <a:gd name="connsiteY15" fmla="*/ 848764 h 1235067"/>
              <a:gd name="connsiteX16" fmla="*/ 698287 w 2774298"/>
              <a:gd name="connsiteY16" fmla="*/ 339231 h 1235067"/>
              <a:gd name="connsiteX17" fmla="*/ 856471 w 2774298"/>
              <a:gd name="connsiteY17" fmla="*/ 339231 h 1235067"/>
              <a:gd name="connsiteX18" fmla="*/ 856471 w 2774298"/>
              <a:gd name="connsiteY18" fmla="*/ 848764 h 1235067"/>
              <a:gd name="connsiteX19" fmla="*/ 698287 w 2774298"/>
              <a:gd name="connsiteY19" fmla="*/ 848764 h 1235067"/>
              <a:gd name="connsiteX20" fmla="*/ 873200 w 2774298"/>
              <a:gd name="connsiteY20" fmla="*/ 384861 h 1235067"/>
              <a:gd name="connsiteX21" fmla="*/ 1031384 w 2774298"/>
              <a:gd name="connsiteY21" fmla="*/ 384861 h 1235067"/>
              <a:gd name="connsiteX22" fmla="*/ 1031384 w 2774298"/>
              <a:gd name="connsiteY22" fmla="*/ 818344 h 1235067"/>
              <a:gd name="connsiteX23" fmla="*/ 873200 w 2774298"/>
              <a:gd name="connsiteY23" fmla="*/ 818344 h 1235067"/>
              <a:gd name="connsiteX24" fmla="*/ 1046594 w 2774298"/>
              <a:gd name="connsiteY24" fmla="*/ 539999 h 1235067"/>
              <a:gd name="connsiteX25" fmla="*/ 1204779 w 2774298"/>
              <a:gd name="connsiteY25" fmla="*/ 539999 h 1235067"/>
              <a:gd name="connsiteX26" fmla="*/ 1204779 w 2774298"/>
              <a:gd name="connsiteY26" fmla="*/ 1034326 h 1235067"/>
              <a:gd name="connsiteX27" fmla="*/ 1046594 w 2774298"/>
              <a:gd name="connsiteY27" fmla="*/ 1034326 h 1235067"/>
              <a:gd name="connsiteX28" fmla="*/ 1221511 w 2774298"/>
              <a:gd name="connsiteY28" fmla="*/ 570419 h 1235067"/>
              <a:gd name="connsiteX29" fmla="*/ 1379695 w 2774298"/>
              <a:gd name="connsiteY29" fmla="*/ 570419 h 1235067"/>
              <a:gd name="connsiteX30" fmla="*/ 1379695 w 2774298"/>
              <a:gd name="connsiteY30" fmla="*/ 971964 h 1235067"/>
              <a:gd name="connsiteX31" fmla="*/ 1221511 w 2774298"/>
              <a:gd name="connsiteY31" fmla="*/ 971964 h 1235067"/>
              <a:gd name="connsiteX32" fmla="*/ 1394906 w 2774298"/>
              <a:gd name="connsiteY32" fmla="*/ 447220 h 1235067"/>
              <a:gd name="connsiteX33" fmla="*/ 1554609 w 2774298"/>
              <a:gd name="connsiteY33" fmla="*/ 447220 h 1235067"/>
              <a:gd name="connsiteX34" fmla="*/ 1554609 w 2774298"/>
              <a:gd name="connsiteY34" fmla="*/ 956754 h 1235067"/>
              <a:gd name="connsiteX35" fmla="*/ 1394906 w 2774298"/>
              <a:gd name="connsiteY35" fmla="*/ 956754 h 1235067"/>
              <a:gd name="connsiteX36" fmla="*/ 1569819 w 2774298"/>
              <a:gd name="connsiteY36" fmla="*/ 539999 h 1235067"/>
              <a:gd name="connsiteX37" fmla="*/ 1728003 w 2774298"/>
              <a:gd name="connsiteY37" fmla="*/ 539999 h 1235067"/>
              <a:gd name="connsiteX38" fmla="*/ 1728003 w 2774298"/>
              <a:gd name="connsiteY38" fmla="*/ 941544 h 1235067"/>
              <a:gd name="connsiteX39" fmla="*/ 1569819 w 2774298"/>
              <a:gd name="connsiteY39" fmla="*/ 941544 h 1235067"/>
              <a:gd name="connsiteX40" fmla="*/ 1744732 w 2774298"/>
              <a:gd name="connsiteY40" fmla="*/ 602362 h 1235067"/>
              <a:gd name="connsiteX41" fmla="*/ 1902916 w 2774298"/>
              <a:gd name="connsiteY41" fmla="*/ 602362 h 1235067"/>
              <a:gd name="connsiteX42" fmla="*/ 1902916 w 2774298"/>
              <a:gd name="connsiteY42" fmla="*/ 971964 h 1235067"/>
              <a:gd name="connsiteX43" fmla="*/ 1744732 w 2774298"/>
              <a:gd name="connsiteY43" fmla="*/ 971964 h 1235067"/>
              <a:gd name="connsiteX44" fmla="*/ 1918126 w 2774298"/>
              <a:gd name="connsiteY44" fmla="*/ 570419 h 1235067"/>
              <a:gd name="connsiteX45" fmla="*/ 2076310 w 2774298"/>
              <a:gd name="connsiteY45" fmla="*/ 570419 h 1235067"/>
              <a:gd name="connsiteX46" fmla="*/ 2076310 w 2774298"/>
              <a:gd name="connsiteY46" fmla="*/ 1049536 h 1235067"/>
              <a:gd name="connsiteX47" fmla="*/ 1918126 w 2774298"/>
              <a:gd name="connsiteY47" fmla="*/ 1049536 h 1235067"/>
              <a:gd name="connsiteX48" fmla="*/ 2093040 w 2774298"/>
              <a:gd name="connsiteY48" fmla="*/ 539999 h 1235067"/>
              <a:gd name="connsiteX49" fmla="*/ 2251224 w 2774298"/>
              <a:gd name="connsiteY49" fmla="*/ 539999 h 1235067"/>
              <a:gd name="connsiteX50" fmla="*/ 2251224 w 2774298"/>
              <a:gd name="connsiteY50" fmla="*/ 1002383 h 1235067"/>
              <a:gd name="connsiteX51" fmla="*/ 2093040 w 2774298"/>
              <a:gd name="connsiteY51" fmla="*/ 1002383 h 1235067"/>
              <a:gd name="connsiteX52" fmla="*/ 2266434 w 2774298"/>
              <a:gd name="connsiteY52" fmla="*/ 818344 h 1235067"/>
              <a:gd name="connsiteX53" fmla="*/ 2426141 w 2774298"/>
              <a:gd name="connsiteY53" fmla="*/ 818344 h 1235067"/>
              <a:gd name="connsiteX54" fmla="*/ 2426141 w 2774298"/>
              <a:gd name="connsiteY54" fmla="*/ 1111896 h 1235067"/>
              <a:gd name="connsiteX55" fmla="*/ 2266434 w 2774298"/>
              <a:gd name="connsiteY55" fmla="*/ 1111896 h 1235067"/>
              <a:gd name="connsiteX56" fmla="*/ 2441351 w 2774298"/>
              <a:gd name="connsiteY56" fmla="*/ 1034326 h 1235067"/>
              <a:gd name="connsiteX57" fmla="*/ 2599535 w 2774298"/>
              <a:gd name="connsiteY57" fmla="*/ 1034326 h 1235067"/>
              <a:gd name="connsiteX58" fmla="*/ 2599535 w 2774298"/>
              <a:gd name="connsiteY58" fmla="*/ 1203145 h 1235067"/>
              <a:gd name="connsiteX59" fmla="*/ 2441351 w 2774298"/>
              <a:gd name="connsiteY59" fmla="*/ 1203145 h 1235067"/>
              <a:gd name="connsiteX60" fmla="*/ 2616264 w 2774298"/>
              <a:gd name="connsiteY60" fmla="*/ 1157533 h 1235067"/>
              <a:gd name="connsiteX61" fmla="*/ 2774448 w 2774298"/>
              <a:gd name="connsiteY61" fmla="*/ 1157533 h 1235067"/>
              <a:gd name="connsiteX62" fmla="*/ 2774448 w 2774298"/>
              <a:gd name="connsiteY62" fmla="*/ 1235113 h 1235067"/>
              <a:gd name="connsiteX63" fmla="*/ 2616264 w 2774298"/>
              <a:gd name="connsiteY63" fmla="*/ 1235113 h 123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2774298" h="1235067">
                <a:moveTo>
                  <a:pt x="149" y="123249"/>
                </a:moveTo>
                <a:lnTo>
                  <a:pt x="159856" y="123249"/>
                </a:lnTo>
                <a:lnTo>
                  <a:pt x="159856" y="276868"/>
                </a:lnTo>
                <a:lnTo>
                  <a:pt x="149" y="276868"/>
                </a:lnTo>
                <a:close/>
                <a:moveTo>
                  <a:pt x="175066" y="46"/>
                </a:moveTo>
                <a:lnTo>
                  <a:pt x="333247" y="46"/>
                </a:lnTo>
                <a:lnTo>
                  <a:pt x="333247" y="216028"/>
                </a:lnTo>
                <a:lnTo>
                  <a:pt x="175066" y="216028"/>
                </a:lnTo>
                <a:close/>
                <a:moveTo>
                  <a:pt x="349980" y="324021"/>
                </a:moveTo>
                <a:lnTo>
                  <a:pt x="508164" y="324021"/>
                </a:lnTo>
                <a:lnTo>
                  <a:pt x="508164" y="570419"/>
                </a:lnTo>
                <a:lnTo>
                  <a:pt x="349980" y="570419"/>
                </a:lnTo>
                <a:close/>
                <a:moveTo>
                  <a:pt x="523374" y="447220"/>
                </a:moveTo>
                <a:lnTo>
                  <a:pt x="683077" y="447220"/>
                </a:lnTo>
                <a:lnTo>
                  <a:pt x="683077" y="848764"/>
                </a:lnTo>
                <a:lnTo>
                  <a:pt x="523374" y="848764"/>
                </a:lnTo>
                <a:close/>
                <a:moveTo>
                  <a:pt x="698287" y="339231"/>
                </a:moveTo>
                <a:lnTo>
                  <a:pt x="856471" y="339231"/>
                </a:lnTo>
                <a:lnTo>
                  <a:pt x="856471" y="848764"/>
                </a:lnTo>
                <a:lnTo>
                  <a:pt x="698287" y="848764"/>
                </a:lnTo>
                <a:close/>
                <a:moveTo>
                  <a:pt x="873200" y="384861"/>
                </a:moveTo>
                <a:lnTo>
                  <a:pt x="1031384" y="384861"/>
                </a:lnTo>
                <a:lnTo>
                  <a:pt x="1031384" y="818344"/>
                </a:lnTo>
                <a:lnTo>
                  <a:pt x="873200" y="818344"/>
                </a:lnTo>
                <a:close/>
                <a:moveTo>
                  <a:pt x="1046594" y="539999"/>
                </a:moveTo>
                <a:lnTo>
                  <a:pt x="1204779" y="539999"/>
                </a:lnTo>
                <a:lnTo>
                  <a:pt x="1204779" y="1034326"/>
                </a:lnTo>
                <a:lnTo>
                  <a:pt x="1046594" y="1034326"/>
                </a:lnTo>
                <a:close/>
                <a:moveTo>
                  <a:pt x="1221511" y="570419"/>
                </a:moveTo>
                <a:lnTo>
                  <a:pt x="1379695" y="570419"/>
                </a:lnTo>
                <a:lnTo>
                  <a:pt x="1379695" y="971964"/>
                </a:lnTo>
                <a:lnTo>
                  <a:pt x="1221511" y="971964"/>
                </a:lnTo>
                <a:close/>
                <a:moveTo>
                  <a:pt x="1394906" y="447220"/>
                </a:moveTo>
                <a:lnTo>
                  <a:pt x="1554609" y="447220"/>
                </a:lnTo>
                <a:lnTo>
                  <a:pt x="1554609" y="956754"/>
                </a:lnTo>
                <a:lnTo>
                  <a:pt x="1394906" y="956754"/>
                </a:lnTo>
                <a:close/>
                <a:moveTo>
                  <a:pt x="1569819" y="539999"/>
                </a:moveTo>
                <a:lnTo>
                  <a:pt x="1728003" y="539999"/>
                </a:lnTo>
                <a:lnTo>
                  <a:pt x="1728003" y="941544"/>
                </a:lnTo>
                <a:lnTo>
                  <a:pt x="1569819" y="941544"/>
                </a:lnTo>
                <a:close/>
                <a:moveTo>
                  <a:pt x="1744732" y="602362"/>
                </a:moveTo>
                <a:lnTo>
                  <a:pt x="1902916" y="602362"/>
                </a:lnTo>
                <a:lnTo>
                  <a:pt x="1902916" y="971964"/>
                </a:lnTo>
                <a:lnTo>
                  <a:pt x="1744732" y="971964"/>
                </a:lnTo>
                <a:close/>
                <a:moveTo>
                  <a:pt x="1918126" y="570419"/>
                </a:moveTo>
                <a:lnTo>
                  <a:pt x="2076310" y="570419"/>
                </a:lnTo>
                <a:lnTo>
                  <a:pt x="2076310" y="1049536"/>
                </a:lnTo>
                <a:lnTo>
                  <a:pt x="1918126" y="1049536"/>
                </a:lnTo>
                <a:close/>
                <a:moveTo>
                  <a:pt x="2093040" y="539999"/>
                </a:moveTo>
                <a:lnTo>
                  <a:pt x="2251224" y="539999"/>
                </a:lnTo>
                <a:lnTo>
                  <a:pt x="2251224" y="1002383"/>
                </a:lnTo>
                <a:lnTo>
                  <a:pt x="2093040" y="1002383"/>
                </a:lnTo>
                <a:close/>
                <a:moveTo>
                  <a:pt x="2266434" y="818344"/>
                </a:moveTo>
                <a:lnTo>
                  <a:pt x="2426141" y="818344"/>
                </a:lnTo>
                <a:lnTo>
                  <a:pt x="2426141" y="1111896"/>
                </a:lnTo>
                <a:lnTo>
                  <a:pt x="2266434" y="1111896"/>
                </a:lnTo>
                <a:close/>
                <a:moveTo>
                  <a:pt x="2441351" y="1034326"/>
                </a:moveTo>
                <a:lnTo>
                  <a:pt x="2599535" y="1034326"/>
                </a:lnTo>
                <a:lnTo>
                  <a:pt x="2599535" y="1203145"/>
                </a:lnTo>
                <a:lnTo>
                  <a:pt x="2441351" y="1203145"/>
                </a:lnTo>
                <a:close/>
                <a:moveTo>
                  <a:pt x="2616264" y="1157533"/>
                </a:moveTo>
                <a:lnTo>
                  <a:pt x="2774448" y="1157533"/>
                </a:lnTo>
                <a:lnTo>
                  <a:pt x="2774448" y="1235113"/>
                </a:lnTo>
                <a:lnTo>
                  <a:pt x="2616264" y="1235113"/>
                </a:lnTo>
                <a:close/>
              </a:path>
            </a:pathLst>
          </a:custGeom>
          <a:solidFill>
            <a:srgbClr val="D7D1AF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63" name="Freihandform: Form 662">
            <a:extLst>
              <a:ext uri="{FF2B5EF4-FFF2-40B4-BE49-F238E27FC236}">
                <a16:creationId xmlns:a16="http://schemas.microsoft.com/office/drawing/2014/main" id="{44E5B712-339B-4FD3-986B-7AEEA449BCC9}"/>
              </a:ext>
            </a:extLst>
          </p:cNvPr>
          <p:cNvSpPr/>
          <p:nvPr/>
        </p:nvSpPr>
        <p:spPr>
          <a:xfrm>
            <a:off x="3702460" y="2552779"/>
            <a:ext cx="9525" cy="1630505"/>
          </a:xfrm>
          <a:custGeom>
            <a:avLst/>
            <a:gdLst>
              <a:gd name="connsiteX0" fmla="*/ 42 w 9525"/>
              <a:gd name="connsiteY0" fmla="*/ 1630538 h 1630505"/>
              <a:gd name="connsiteX1" fmla="*/ 42 w 9525"/>
              <a:gd name="connsiteY1" fmla="*/ 32 h 1630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25" h="1630505">
                <a:moveTo>
                  <a:pt x="42" y="1630538"/>
                </a:moveTo>
                <a:lnTo>
                  <a:pt x="42" y="32"/>
                </a:lnTo>
              </a:path>
            </a:pathLst>
          </a:custGeom>
          <a:noFill/>
          <a:ln w="6085" cap="flat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64" name="Freihandform: Form 663">
            <a:extLst>
              <a:ext uri="{FF2B5EF4-FFF2-40B4-BE49-F238E27FC236}">
                <a16:creationId xmlns:a16="http://schemas.microsoft.com/office/drawing/2014/main" id="{BE4D024E-C32B-4DC4-A97C-5571EE438B24}"/>
              </a:ext>
            </a:extLst>
          </p:cNvPr>
          <p:cNvSpPr/>
          <p:nvPr/>
        </p:nvSpPr>
        <p:spPr>
          <a:xfrm>
            <a:off x="3665956" y="2552779"/>
            <a:ext cx="36504" cy="1630505"/>
          </a:xfrm>
          <a:custGeom>
            <a:avLst/>
            <a:gdLst>
              <a:gd name="connsiteX0" fmla="*/ 40 w 36504"/>
              <a:gd name="connsiteY0" fmla="*/ 1630538 h 1630505"/>
              <a:gd name="connsiteX1" fmla="*/ 36544 w 36504"/>
              <a:gd name="connsiteY1" fmla="*/ 1630538 h 1630505"/>
              <a:gd name="connsiteX2" fmla="*/ 40 w 36504"/>
              <a:gd name="connsiteY2" fmla="*/ 1426727 h 1630505"/>
              <a:gd name="connsiteX3" fmla="*/ 36544 w 36504"/>
              <a:gd name="connsiteY3" fmla="*/ 1426727 h 1630505"/>
              <a:gd name="connsiteX4" fmla="*/ 40 w 36504"/>
              <a:gd name="connsiteY4" fmla="*/ 1222913 h 1630505"/>
              <a:gd name="connsiteX5" fmla="*/ 36544 w 36504"/>
              <a:gd name="connsiteY5" fmla="*/ 1222913 h 1630505"/>
              <a:gd name="connsiteX6" fmla="*/ 40 w 36504"/>
              <a:gd name="connsiteY6" fmla="*/ 1019099 h 1630505"/>
              <a:gd name="connsiteX7" fmla="*/ 36544 w 36504"/>
              <a:gd name="connsiteY7" fmla="*/ 1019099 h 1630505"/>
              <a:gd name="connsiteX8" fmla="*/ 40 w 36504"/>
              <a:gd name="connsiteY8" fmla="*/ 815284 h 1630505"/>
              <a:gd name="connsiteX9" fmla="*/ 36544 w 36504"/>
              <a:gd name="connsiteY9" fmla="*/ 815284 h 1630505"/>
              <a:gd name="connsiteX10" fmla="*/ 40 w 36504"/>
              <a:gd name="connsiteY10" fmla="*/ 611470 h 1630505"/>
              <a:gd name="connsiteX11" fmla="*/ 36544 w 36504"/>
              <a:gd name="connsiteY11" fmla="*/ 611470 h 1630505"/>
              <a:gd name="connsiteX12" fmla="*/ 40 w 36504"/>
              <a:gd name="connsiteY12" fmla="*/ 407656 h 1630505"/>
              <a:gd name="connsiteX13" fmla="*/ 36544 w 36504"/>
              <a:gd name="connsiteY13" fmla="*/ 407656 h 1630505"/>
              <a:gd name="connsiteX14" fmla="*/ 40 w 36504"/>
              <a:gd name="connsiteY14" fmla="*/ 203846 h 1630505"/>
              <a:gd name="connsiteX15" fmla="*/ 36544 w 36504"/>
              <a:gd name="connsiteY15" fmla="*/ 203846 h 1630505"/>
              <a:gd name="connsiteX16" fmla="*/ 40 w 36504"/>
              <a:gd name="connsiteY16" fmla="*/ 32 h 1630505"/>
              <a:gd name="connsiteX17" fmla="*/ 36544 w 36504"/>
              <a:gd name="connsiteY17" fmla="*/ 32 h 1630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6504" h="1630505">
                <a:moveTo>
                  <a:pt x="40" y="1630538"/>
                </a:moveTo>
                <a:lnTo>
                  <a:pt x="36544" y="1630538"/>
                </a:lnTo>
                <a:moveTo>
                  <a:pt x="40" y="1426727"/>
                </a:moveTo>
                <a:lnTo>
                  <a:pt x="36544" y="1426727"/>
                </a:lnTo>
                <a:moveTo>
                  <a:pt x="40" y="1222913"/>
                </a:moveTo>
                <a:lnTo>
                  <a:pt x="36544" y="1222913"/>
                </a:lnTo>
                <a:moveTo>
                  <a:pt x="40" y="1019099"/>
                </a:moveTo>
                <a:lnTo>
                  <a:pt x="36544" y="1019099"/>
                </a:lnTo>
                <a:moveTo>
                  <a:pt x="40" y="815284"/>
                </a:moveTo>
                <a:lnTo>
                  <a:pt x="36544" y="815284"/>
                </a:lnTo>
                <a:moveTo>
                  <a:pt x="40" y="611470"/>
                </a:moveTo>
                <a:lnTo>
                  <a:pt x="36544" y="611470"/>
                </a:lnTo>
                <a:moveTo>
                  <a:pt x="40" y="407656"/>
                </a:moveTo>
                <a:lnTo>
                  <a:pt x="36544" y="407656"/>
                </a:lnTo>
                <a:moveTo>
                  <a:pt x="40" y="203846"/>
                </a:moveTo>
                <a:lnTo>
                  <a:pt x="36544" y="203846"/>
                </a:lnTo>
                <a:moveTo>
                  <a:pt x="40" y="32"/>
                </a:moveTo>
                <a:lnTo>
                  <a:pt x="36544" y="32"/>
                </a:lnTo>
              </a:path>
            </a:pathLst>
          </a:custGeom>
          <a:noFill/>
          <a:ln w="6085" cap="flat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65" name="Textfeld 664">
            <a:extLst>
              <a:ext uri="{FF2B5EF4-FFF2-40B4-BE49-F238E27FC236}">
                <a16:creationId xmlns:a16="http://schemas.microsoft.com/office/drawing/2014/main" id="{C663FFDB-4CFE-4A04-B08D-AE34409815C9}"/>
              </a:ext>
            </a:extLst>
          </p:cNvPr>
          <p:cNvSpPr txBox="1"/>
          <p:nvPr/>
        </p:nvSpPr>
        <p:spPr>
          <a:xfrm>
            <a:off x="3448588" y="4062217"/>
            <a:ext cx="254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0</a:t>
            </a:r>
          </a:p>
        </p:txBody>
      </p:sp>
      <p:sp>
        <p:nvSpPr>
          <p:cNvPr id="666" name="Textfeld 665">
            <a:extLst>
              <a:ext uri="{FF2B5EF4-FFF2-40B4-BE49-F238E27FC236}">
                <a16:creationId xmlns:a16="http://schemas.microsoft.com/office/drawing/2014/main" id="{CD28CA02-57BF-4E78-91FD-4895D15A854C}"/>
              </a:ext>
            </a:extLst>
          </p:cNvPr>
          <p:cNvSpPr txBox="1"/>
          <p:nvPr/>
        </p:nvSpPr>
        <p:spPr>
          <a:xfrm>
            <a:off x="3390791" y="3858392"/>
            <a:ext cx="32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10</a:t>
            </a:r>
          </a:p>
        </p:txBody>
      </p:sp>
      <p:sp>
        <p:nvSpPr>
          <p:cNvPr id="667" name="Textfeld 666">
            <a:extLst>
              <a:ext uri="{FF2B5EF4-FFF2-40B4-BE49-F238E27FC236}">
                <a16:creationId xmlns:a16="http://schemas.microsoft.com/office/drawing/2014/main" id="{6554867C-4260-4E85-866A-11E0A7722E88}"/>
              </a:ext>
            </a:extLst>
          </p:cNvPr>
          <p:cNvSpPr txBox="1"/>
          <p:nvPr/>
        </p:nvSpPr>
        <p:spPr>
          <a:xfrm>
            <a:off x="3390791" y="3654585"/>
            <a:ext cx="32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20</a:t>
            </a:r>
          </a:p>
        </p:txBody>
      </p:sp>
      <p:sp>
        <p:nvSpPr>
          <p:cNvPr id="668" name="Textfeld 667">
            <a:extLst>
              <a:ext uri="{FF2B5EF4-FFF2-40B4-BE49-F238E27FC236}">
                <a16:creationId xmlns:a16="http://schemas.microsoft.com/office/drawing/2014/main" id="{AF2A0AEE-0565-4BDC-ABF2-BB57E02130A7}"/>
              </a:ext>
            </a:extLst>
          </p:cNvPr>
          <p:cNvSpPr txBox="1"/>
          <p:nvPr/>
        </p:nvSpPr>
        <p:spPr>
          <a:xfrm>
            <a:off x="3390791" y="3450778"/>
            <a:ext cx="32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30</a:t>
            </a:r>
          </a:p>
        </p:txBody>
      </p:sp>
      <p:sp>
        <p:nvSpPr>
          <p:cNvPr id="669" name="Textfeld 668">
            <a:extLst>
              <a:ext uri="{FF2B5EF4-FFF2-40B4-BE49-F238E27FC236}">
                <a16:creationId xmlns:a16="http://schemas.microsoft.com/office/drawing/2014/main" id="{29B1F144-BA2A-445F-922B-383CB87F63B2}"/>
              </a:ext>
            </a:extLst>
          </p:cNvPr>
          <p:cNvSpPr txBox="1"/>
          <p:nvPr/>
        </p:nvSpPr>
        <p:spPr>
          <a:xfrm>
            <a:off x="3390791" y="3246971"/>
            <a:ext cx="32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40</a:t>
            </a:r>
          </a:p>
        </p:txBody>
      </p:sp>
      <p:sp>
        <p:nvSpPr>
          <p:cNvPr id="670" name="Textfeld 669">
            <a:extLst>
              <a:ext uri="{FF2B5EF4-FFF2-40B4-BE49-F238E27FC236}">
                <a16:creationId xmlns:a16="http://schemas.microsoft.com/office/drawing/2014/main" id="{81EC2293-98F6-423E-81DD-17C2C88935BB}"/>
              </a:ext>
            </a:extLst>
          </p:cNvPr>
          <p:cNvSpPr txBox="1"/>
          <p:nvPr/>
        </p:nvSpPr>
        <p:spPr>
          <a:xfrm>
            <a:off x="3390791" y="3043161"/>
            <a:ext cx="32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50</a:t>
            </a:r>
          </a:p>
        </p:txBody>
      </p:sp>
      <p:sp>
        <p:nvSpPr>
          <p:cNvPr id="671" name="Textfeld 670">
            <a:extLst>
              <a:ext uri="{FF2B5EF4-FFF2-40B4-BE49-F238E27FC236}">
                <a16:creationId xmlns:a16="http://schemas.microsoft.com/office/drawing/2014/main" id="{B55FEFAC-24F9-4DCE-B71D-F4D37160D468}"/>
              </a:ext>
            </a:extLst>
          </p:cNvPr>
          <p:cNvSpPr txBox="1"/>
          <p:nvPr/>
        </p:nvSpPr>
        <p:spPr>
          <a:xfrm>
            <a:off x="3390791" y="2839354"/>
            <a:ext cx="32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60</a:t>
            </a:r>
          </a:p>
        </p:txBody>
      </p:sp>
      <p:sp>
        <p:nvSpPr>
          <p:cNvPr id="672" name="Textfeld 671">
            <a:extLst>
              <a:ext uri="{FF2B5EF4-FFF2-40B4-BE49-F238E27FC236}">
                <a16:creationId xmlns:a16="http://schemas.microsoft.com/office/drawing/2014/main" id="{169C7F4D-1D40-4D58-B90E-BA3A41A2FF59}"/>
              </a:ext>
            </a:extLst>
          </p:cNvPr>
          <p:cNvSpPr txBox="1"/>
          <p:nvPr/>
        </p:nvSpPr>
        <p:spPr>
          <a:xfrm>
            <a:off x="3390791" y="2635547"/>
            <a:ext cx="32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70</a:t>
            </a:r>
          </a:p>
        </p:txBody>
      </p:sp>
      <p:sp>
        <p:nvSpPr>
          <p:cNvPr id="673" name="Textfeld 672">
            <a:extLst>
              <a:ext uri="{FF2B5EF4-FFF2-40B4-BE49-F238E27FC236}">
                <a16:creationId xmlns:a16="http://schemas.microsoft.com/office/drawing/2014/main" id="{870A33E6-5ACA-4A48-B9F4-25E487F33F7C}"/>
              </a:ext>
            </a:extLst>
          </p:cNvPr>
          <p:cNvSpPr txBox="1"/>
          <p:nvPr/>
        </p:nvSpPr>
        <p:spPr>
          <a:xfrm>
            <a:off x="3390791" y="2431740"/>
            <a:ext cx="32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80</a:t>
            </a:r>
          </a:p>
        </p:txBody>
      </p:sp>
      <p:sp>
        <p:nvSpPr>
          <p:cNvPr id="674" name="Textfeld 673">
            <a:extLst>
              <a:ext uri="{FF2B5EF4-FFF2-40B4-BE49-F238E27FC236}">
                <a16:creationId xmlns:a16="http://schemas.microsoft.com/office/drawing/2014/main" id="{D849E9D2-DE52-4D47-A37B-C68E1BC08033}"/>
              </a:ext>
            </a:extLst>
          </p:cNvPr>
          <p:cNvSpPr txBox="1"/>
          <p:nvPr/>
        </p:nvSpPr>
        <p:spPr>
          <a:xfrm>
            <a:off x="3670474" y="4210537"/>
            <a:ext cx="254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0</a:t>
            </a:r>
          </a:p>
        </p:txBody>
      </p:sp>
      <p:sp>
        <p:nvSpPr>
          <p:cNvPr id="675" name="Textfeld 674">
            <a:extLst>
              <a:ext uri="{FF2B5EF4-FFF2-40B4-BE49-F238E27FC236}">
                <a16:creationId xmlns:a16="http://schemas.microsoft.com/office/drawing/2014/main" id="{86B36B84-05A6-4BDC-B9FB-9EC9D111EA75}"/>
              </a:ext>
            </a:extLst>
          </p:cNvPr>
          <p:cNvSpPr txBox="1"/>
          <p:nvPr/>
        </p:nvSpPr>
        <p:spPr>
          <a:xfrm>
            <a:off x="3844801" y="4210537"/>
            <a:ext cx="254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1</a:t>
            </a:r>
          </a:p>
        </p:txBody>
      </p:sp>
      <p:sp>
        <p:nvSpPr>
          <p:cNvPr id="676" name="Textfeld 675">
            <a:extLst>
              <a:ext uri="{FF2B5EF4-FFF2-40B4-BE49-F238E27FC236}">
                <a16:creationId xmlns:a16="http://schemas.microsoft.com/office/drawing/2014/main" id="{053B8297-AD37-4A58-B46A-C1353792CD83}"/>
              </a:ext>
            </a:extLst>
          </p:cNvPr>
          <p:cNvSpPr txBox="1"/>
          <p:nvPr/>
        </p:nvSpPr>
        <p:spPr>
          <a:xfrm>
            <a:off x="4019127" y="4210537"/>
            <a:ext cx="254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2</a:t>
            </a:r>
          </a:p>
        </p:txBody>
      </p:sp>
      <p:sp>
        <p:nvSpPr>
          <p:cNvPr id="677" name="Textfeld 676">
            <a:extLst>
              <a:ext uri="{FF2B5EF4-FFF2-40B4-BE49-F238E27FC236}">
                <a16:creationId xmlns:a16="http://schemas.microsoft.com/office/drawing/2014/main" id="{3F0A6964-2DAD-480E-B0BB-E2F6F153C7B8}"/>
              </a:ext>
            </a:extLst>
          </p:cNvPr>
          <p:cNvSpPr txBox="1"/>
          <p:nvPr/>
        </p:nvSpPr>
        <p:spPr>
          <a:xfrm>
            <a:off x="4193450" y="4210537"/>
            <a:ext cx="254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3</a:t>
            </a:r>
          </a:p>
        </p:txBody>
      </p:sp>
      <p:sp>
        <p:nvSpPr>
          <p:cNvPr id="678" name="Textfeld 677">
            <a:extLst>
              <a:ext uri="{FF2B5EF4-FFF2-40B4-BE49-F238E27FC236}">
                <a16:creationId xmlns:a16="http://schemas.microsoft.com/office/drawing/2014/main" id="{5C72C60B-7326-446E-969E-AD041A118552}"/>
              </a:ext>
            </a:extLst>
          </p:cNvPr>
          <p:cNvSpPr txBox="1"/>
          <p:nvPr/>
        </p:nvSpPr>
        <p:spPr>
          <a:xfrm>
            <a:off x="4367777" y="4210537"/>
            <a:ext cx="254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4</a:t>
            </a:r>
          </a:p>
        </p:txBody>
      </p:sp>
      <p:sp>
        <p:nvSpPr>
          <p:cNvPr id="679" name="Textfeld 678">
            <a:extLst>
              <a:ext uri="{FF2B5EF4-FFF2-40B4-BE49-F238E27FC236}">
                <a16:creationId xmlns:a16="http://schemas.microsoft.com/office/drawing/2014/main" id="{0254A7DC-0888-4078-B99A-C00ECEEA9B4B}"/>
              </a:ext>
            </a:extLst>
          </p:cNvPr>
          <p:cNvSpPr txBox="1"/>
          <p:nvPr/>
        </p:nvSpPr>
        <p:spPr>
          <a:xfrm>
            <a:off x="4542103" y="4210537"/>
            <a:ext cx="254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5</a:t>
            </a:r>
          </a:p>
        </p:txBody>
      </p:sp>
      <p:sp>
        <p:nvSpPr>
          <p:cNvPr id="680" name="Textfeld 679">
            <a:extLst>
              <a:ext uri="{FF2B5EF4-FFF2-40B4-BE49-F238E27FC236}">
                <a16:creationId xmlns:a16="http://schemas.microsoft.com/office/drawing/2014/main" id="{47F2BCB0-EAFF-419B-8036-6375F463951D}"/>
              </a:ext>
            </a:extLst>
          </p:cNvPr>
          <p:cNvSpPr txBox="1"/>
          <p:nvPr/>
        </p:nvSpPr>
        <p:spPr>
          <a:xfrm>
            <a:off x="4716426" y="4210537"/>
            <a:ext cx="254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6</a:t>
            </a:r>
          </a:p>
        </p:txBody>
      </p:sp>
      <p:sp>
        <p:nvSpPr>
          <p:cNvPr id="681" name="Textfeld 680">
            <a:extLst>
              <a:ext uri="{FF2B5EF4-FFF2-40B4-BE49-F238E27FC236}">
                <a16:creationId xmlns:a16="http://schemas.microsoft.com/office/drawing/2014/main" id="{6EDEF2E8-0C0B-414F-AEFD-2EA5488F9671}"/>
              </a:ext>
            </a:extLst>
          </p:cNvPr>
          <p:cNvSpPr txBox="1"/>
          <p:nvPr/>
        </p:nvSpPr>
        <p:spPr>
          <a:xfrm>
            <a:off x="4890753" y="4210537"/>
            <a:ext cx="254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7</a:t>
            </a:r>
          </a:p>
        </p:txBody>
      </p:sp>
      <p:sp>
        <p:nvSpPr>
          <p:cNvPr id="682" name="Textfeld 681">
            <a:extLst>
              <a:ext uri="{FF2B5EF4-FFF2-40B4-BE49-F238E27FC236}">
                <a16:creationId xmlns:a16="http://schemas.microsoft.com/office/drawing/2014/main" id="{A24A5D73-5936-4B66-A5B5-2B2086DBED6B}"/>
              </a:ext>
            </a:extLst>
          </p:cNvPr>
          <p:cNvSpPr txBox="1"/>
          <p:nvPr/>
        </p:nvSpPr>
        <p:spPr>
          <a:xfrm>
            <a:off x="5065079" y="4210537"/>
            <a:ext cx="254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8</a:t>
            </a:r>
          </a:p>
        </p:txBody>
      </p:sp>
      <p:sp>
        <p:nvSpPr>
          <p:cNvPr id="683" name="Textfeld 682">
            <a:extLst>
              <a:ext uri="{FF2B5EF4-FFF2-40B4-BE49-F238E27FC236}">
                <a16:creationId xmlns:a16="http://schemas.microsoft.com/office/drawing/2014/main" id="{7A4482D9-1155-464D-A754-E3A89A0D4069}"/>
              </a:ext>
            </a:extLst>
          </p:cNvPr>
          <p:cNvSpPr txBox="1"/>
          <p:nvPr/>
        </p:nvSpPr>
        <p:spPr>
          <a:xfrm>
            <a:off x="5239402" y="4210537"/>
            <a:ext cx="254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9</a:t>
            </a:r>
          </a:p>
        </p:txBody>
      </p:sp>
      <p:sp>
        <p:nvSpPr>
          <p:cNvPr id="684" name="Textfeld 683">
            <a:extLst>
              <a:ext uri="{FF2B5EF4-FFF2-40B4-BE49-F238E27FC236}">
                <a16:creationId xmlns:a16="http://schemas.microsoft.com/office/drawing/2014/main" id="{AA711655-CA80-49FD-8C2D-1162DADBE2A4}"/>
              </a:ext>
            </a:extLst>
          </p:cNvPr>
          <p:cNvSpPr txBox="1"/>
          <p:nvPr/>
        </p:nvSpPr>
        <p:spPr>
          <a:xfrm>
            <a:off x="5384828" y="4210537"/>
            <a:ext cx="32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10</a:t>
            </a:r>
          </a:p>
        </p:txBody>
      </p:sp>
      <p:sp>
        <p:nvSpPr>
          <p:cNvPr id="685" name="Textfeld 684">
            <a:extLst>
              <a:ext uri="{FF2B5EF4-FFF2-40B4-BE49-F238E27FC236}">
                <a16:creationId xmlns:a16="http://schemas.microsoft.com/office/drawing/2014/main" id="{86A43EE7-0EE6-42CF-9F4B-4C7AC39AED18}"/>
              </a:ext>
            </a:extLst>
          </p:cNvPr>
          <p:cNvSpPr txBox="1"/>
          <p:nvPr/>
        </p:nvSpPr>
        <p:spPr>
          <a:xfrm>
            <a:off x="5559154" y="4210537"/>
            <a:ext cx="32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11</a:t>
            </a:r>
          </a:p>
        </p:txBody>
      </p:sp>
      <p:sp>
        <p:nvSpPr>
          <p:cNvPr id="686" name="Textfeld 685">
            <a:extLst>
              <a:ext uri="{FF2B5EF4-FFF2-40B4-BE49-F238E27FC236}">
                <a16:creationId xmlns:a16="http://schemas.microsoft.com/office/drawing/2014/main" id="{E336E114-89C9-48DA-B15F-075CA3885086}"/>
              </a:ext>
            </a:extLst>
          </p:cNvPr>
          <p:cNvSpPr txBox="1"/>
          <p:nvPr/>
        </p:nvSpPr>
        <p:spPr>
          <a:xfrm>
            <a:off x="5733481" y="4210537"/>
            <a:ext cx="32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12</a:t>
            </a:r>
          </a:p>
        </p:txBody>
      </p:sp>
      <p:sp>
        <p:nvSpPr>
          <p:cNvPr id="687" name="Textfeld 686">
            <a:extLst>
              <a:ext uri="{FF2B5EF4-FFF2-40B4-BE49-F238E27FC236}">
                <a16:creationId xmlns:a16="http://schemas.microsoft.com/office/drawing/2014/main" id="{5A8C1352-F4BD-4B7B-8BB8-B07087A4066B}"/>
              </a:ext>
            </a:extLst>
          </p:cNvPr>
          <p:cNvSpPr txBox="1"/>
          <p:nvPr/>
        </p:nvSpPr>
        <p:spPr>
          <a:xfrm>
            <a:off x="5907804" y="4210537"/>
            <a:ext cx="32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13</a:t>
            </a:r>
          </a:p>
        </p:txBody>
      </p:sp>
      <p:sp>
        <p:nvSpPr>
          <p:cNvPr id="688" name="Textfeld 687">
            <a:extLst>
              <a:ext uri="{FF2B5EF4-FFF2-40B4-BE49-F238E27FC236}">
                <a16:creationId xmlns:a16="http://schemas.microsoft.com/office/drawing/2014/main" id="{74D4D3FF-1524-4E5A-AFF7-02360E58DC89}"/>
              </a:ext>
            </a:extLst>
          </p:cNvPr>
          <p:cNvSpPr txBox="1"/>
          <p:nvPr/>
        </p:nvSpPr>
        <p:spPr>
          <a:xfrm>
            <a:off x="6082130" y="4210537"/>
            <a:ext cx="32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14</a:t>
            </a:r>
          </a:p>
        </p:txBody>
      </p:sp>
      <p:sp>
        <p:nvSpPr>
          <p:cNvPr id="689" name="Textfeld 688">
            <a:extLst>
              <a:ext uri="{FF2B5EF4-FFF2-40B4-BE49-F238E27FC236}">
                <a16:creationId xmlns:a16="http://schemas.microsoft.com/office/drawing/2014/main" id="{4FD7762A-35EF-4F0F-B916-800A1F807604}"/>
              </a:ext>
            </a:extLst>
          </p:cNvPr>
          <p:cNvSpPr txBox="1"/>
          <p:nvPr/>
        </p:nvSpPr>
        <p:spPr>
          <a:xfrm>
            <a:off x="6256457" y="4210537"/>
            <a:ext cx="32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15</a:t>
            </a:r>
          </a:p>
        </p:txBody>
      </p:sp>
      <p:sp>
        <p:nvSpPr>
          <p:cNvPr id="690" name="Textfeld 689">
            <a:extLst>
              <a:ext uri="{FF2B5EF4-FFF2-40B4-BE49-F238E27FC236}">
                <a16:creationId xmlns:a16="http://schemas.microsoft.com/office/drawing/2014/main" id="{C59CF894-D8D2-43D1-92AF-0C0D93521DA7}"/>
              </a:ext>
            </a:extLst>
          </p:cNvPr>
          <p:cNvSpPr txBox="1"/>
          <p:nvPr/>
        </p:nvSpPr>
        <p:spPr>
          <a:xfrm rot="16200000">
            <a:off x="2629445" y="3183161"/>
            <a:ext cx="140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GPA/MPA Patienten [%]</a:t>
            </a:r>
          </a:p>
        </p:txBody>
      </p:sp>
      <p:sp>
        <p:nvSpPr>
          <p:cNvPr id="691" name="Textfeld 690">
            <a:extLst>
              <a:ext uri="{FF2B5EF4-FFF2-40B4-BE49-F238E27FC236}">
                <a16:creationId xmlns:a16="http://schemas.microsoft.com/office/drawing/2014/main" id="{49670E15-9E4F-450D-813B-892B123FCD87}"/>
              </a:ext>
            </a:extLst>
          </p:cNvPr>
          <p:cNvSpPr txBox="1"/>
          <p:nvPr/>
        </p:nvSpPr>
        <p:spPr>
          <a:xfrm>
            <a:off x="4320278" y="4381393"/>
            <a:ext cx="1514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Zeit nach Diagnose [Quartal]</a:t>
            </a:r>
          </a:p>
        </p:txBody>
      </p:sp>
      <p:sp>
        <p:nvSpPr>
          <p:cNvPr id="693" name="Freihandform: Form 692">
            <a:extLst>
              <a:ext uri="{FF2B5EF4-FFF2-40B4-BE49-F238E27FC236}">
                <a16:creationId xmlns:a16="http://schemas.microsoft.com/office/drawing/2014/main" id="{B6C3DD1D-9A6E-4B28-BDFA-BD7733A323B5}"/>
              </a:ext>
            </a:extLst>
          </p:cNvPr>
          <p:cNvSpPr/>
          <p:nvPr/>
        </p:nvSpPr>
        <p:spPr>
          <a:xfrm>
            <a:off x="5140524" y="2431099"/>
            <a:ext cx="62359" cy="62359"/>
          </a:xfrm>
          <a:custGeom>
            <a:avLst/>
            <a:gdLst>
              <a:gd name="connsiteX0" fmla="*/ 155 w 62359"/>
              <a:gd name="connsiteY0" fmla="*/ -38 h 62359"/>
              <a:gd name="connsiteX1" fmla="*/ 155 w 62359"/>
              <a:gd name="connsiteY1" fmla="*/ 62321 h 62359"/>
              <a:gd name="connsiteX2" fmla="*/ 62514 w 62359"/>
              <a:gd name="connsiteY2" fmla="*/ 62321 h 62359"/>
              <a:gd name="connsiteX3" fmla="*/ 62514 w 62359"/>
              <a:gd name="connsiteY3" fmla="*/ -38 h 62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59" h="62359">
                <a:moveTo>
                  <a:pt x="155" y="-38"/>
                </a:moveTo>
                <a:lnTo>
                  <a:pt x="155" y="62321"/>
                </a:lnTo>
                <a:lnTo>
                  <a:pt x="62514" y="62321"/>
                </a:lnTo>
                <a:lnTo>
                  <a:pt x="62514" y="-38"/>
                </a:lnTo>
                <a:close/>
              </a:path>
            </a:pathLst>
          </a:custGeom>
          <a:solidFill>
            <a:srgbClr val="D7D1AF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94" name="Textfeld 693">
            <a:extLst>
              <a:ext uri="{FF2B5EF4-FFF2-40B4-BE49-F238E27FC236}">
                <a16:creationId xmlns:a16="http://schemas.microsoft.com/office/drawing/2014/main" id="{DA5BB8E2-17EA-4E42-876D-144C22ABBABE}"/>
              </a:ext>
            </a:extLst>
          </p:cNvPr>
          <p:cNvSpPr txBox="1"/>
          <p:nvPr/>
        </p:nvSpPr>
        <p:spPr>
          <a:xfrm>
            <a:off x="5157750" y="2341196"/>
            <a:ext cx="122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Niedrig, ≤ 7,5 mg/Tag </a:t>
            </a:r>
          </a:p>
        </p:txBody>
      </p:sp>
      <p:sp>
        <p:nvSpPr>
          <p:cNvPr id="695" name="Freihandform: Form 694">
            <a:extLst>
              <a:ext uri="{FF2B5EF4-FFF2-40B4-BE49-F238E27FC236}">
                <a16:creationId xmlns:a16="http://schemas.microsoft.com/office/drawing/2014/main" id="{3C08892F-7477-4FDA-BCF0-8B0FCCB53F92}"/>
              </a:ext>
            </a:extLst>
          </p:cNvPr>
          <p:cNvSpPr/>
          <p:nvPr/>
        </p:nvSpPr>
        <p:spPr>
          <a:xfrm>
            <a:off x="5140524" y="2581676"/>
            <a:ext cx="62359" cy="62362"/>
          </a:xfrm>
          <a:custGeom>
            <a:avLst/>
            <a:gdLst>
              <a:gd name="connsiteX0" fmla="*/ 155 w 62359"/>
              <a:gd name="connsiteY0" fmla="*/ -27 h 62362"/>
              <a:gd name="connsiteX1" fmla="*/ 155 w 62359"/>
              <a:gd name="connsiteY1" fmla="*/ 62336 h 62362"/>
              <a:gd name="connsiteX2" fmla="*/ 62514 w 62359"/>
              <a:gd name="connsiteY2" fmla="*/ 62336 h 62362"/>
              <a:gd name="connsiteX3" fmla="*/ 62514 w 62359"/>
              <a:gd name="connsiteY3" fmla="*/ -27 h 62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59" h="62362">
                <a:moveTo>
                  <a:pt x="155" y="-27"/>
                </a:moveTo>
                <a:lnTo>
                  <a:pt x="155" y="62336"/>
                </a:lnTo>
                <a:lnTo>
                  <a:pt x="62514" y="62336"/>
                </a:lnTo>
                <a:lnTo>
                  <a:pt x="62514" y="-27"/>
                </a:lnTo>
                <a:close/>
              </a:path>
            </a:pathLst>
          </a:custGeom>
          <a:solidFill>
            <a:srgbClr val="B7A643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96" name="Textfeld 695">
            <a:extLst>
              <a:ext uri="{FF2B5EF4-FFF2-40B4-BE49-F238E27FC236}">
                <a16:creationId xmlns:a16="http://schemas.microsoft.com/office/drawing/2014/main" id="{F28C2466-69F2-4DAF-BB42-8D458F82AF81}"/>
              </a:ext>
            </a:extLst>
          </p:cNvPr>
          <p:cNvSpPr txBox="1"/>
          <p:nvPr/>
        </p:nvSpPr>
        <p:spPr>
          <a:xfrm>
            <a:off x="5157750" y="2492242"/>
            <a:ext cx="1298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Mittel, 7,5 - 60 mg/Tag</a:t>
            </a:r>
          </a:p>
        </p:txBody>
      </p:sp>
      <p:sp>
        <p:nvSpPr>
          <p:cNvPr id="697" name="Freihandform: Form 696">
            <a:extLst>
              <a:ext uri="{FF2B5EF4-FFF2-40B4-BE49-F238E27FC236}">
                <a16:creationId xmlns:a16="http://schemas.microsoft.com/office/drawing/2014/main" id="{DDCEEBFB-3E13-45B5-B253-C577B75345BF}"/>
              </a:ext>
            </a:extLst>
          </p:cNvPr>
          <p:cNvSpPr/>
          <p:nvPr/>
        </p:nvSpPr>
        <p:spPr>
          <a:xfrm>
            <a:off x="5140524" y="2732257"/>
            <a:ext cx="62359" cy="63882"/>
          </a:xfrm>
          <a:custGeom>
            <a:avLst/>
            <a:gdLst>
              <a:gd name="connsiteX0" fmla="*/ 155 w 62359"/>
              <a:gd name="connsiteY0" fmla="*/ -15 h 63882"/>
              <a:gd name="connsiteX1" fmla="*/ 155 w 62359"/>
              <a:gd name="connsiteY1" fmla="*/ 63867 h 63882"/>
              <a:gd name="connsiteX2" fmla="*/ 62514 w 62359"/>
              <a:gd name="connsiteY2" fmla="*/ 63867 h 63882"/>
              <a:gd name="connsiteX3" fmla="*/ 62514 w 62359"/>
              <a:gd name="connsiteY3" fmla="*/ -15 h 6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59" h="63882">
                <a:moveTo>
                  <a:pt x="155" y="-15"/>
                </a:moveTo>
                <a:lnTo>
                  <a:pt x="155" y="63867"/>
                </a:lnTo>
                <a:lnTo>
                  <a:pt x="62514" y="63867"/>
                </a:lnTo>
                <a:lnTo>
                  <a:pt x="62514" y="-15"/>
                </a:lnTo>
                <a:close/>
              </a:path>
            </a:pathLst>
          </a:custGeom>
          <a:solidFill>
            <a:srgbClr val="717273"/>
          </a:solidFill>
          <a:ln w="952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98" name="Textfeld 697">
            <a:extLst>
              <a:ext uri="{FF2B5EF4-FFF2-40B4-BE49-F238E27FC236}">
                <a16:creationId xmlns:a16="http://schemas.microsoft.com/office/drawing/2014/main" id="{3493CF33-7AFA-44DE-8838-2841D9E9D47B}"/>
              </a:ext>
            </a:extLst>
          </p:cNvPr>
          <p:cNvSpPr txBox="1"/>
          <p:nvPr/>
        </p:nvSpPr>
        <p:spPr>
          <a:xfrm>
            <a:off x="5157750" y="2643290"/>
            <a:ext cx="1046880" cy="235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850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Hoch, &gt; 60 mg/Tag</a:t>
            </a:r>
          </a:p>
        </p:txBody>
      </p:sp>
      <p:sp>
        <p:nvSpPr>
          <p:cNvPr id="699" name="Freihandform: Form 698">
            <a:extLst>
              <a:ext uri="{FF2B5EF4-FFF2-40B4-BE49-F238E27FC236}">
                <a16:creationId xmlns:a16="http://schemas.microsoft.com/office/drawing/2014/main" id="{1C5D7A8C-B132-49BC-9B4A-F98DEDEA2558}"/>
              </a:ext>
            </a:extLst>
          </p:cNvPr>
          <p:cNvSpPr/>
          <p:nvPr/>
        </p:nvSpPr>
        <p:spPr>
          <a:xfrm>
            <a:off x="3702460" y="4183285"/>
            <a:ext cx="2789504" cy="9525"/>
          </a:xfrm>
          <a:custGeom>
            <a:avLst/>
            <a:gdLst>
              <a:gd name="connsiteX0" fmla="*/ 149 w 2789504"/>
              <a:gd name="connsiteY0" fmla="*/ 95 h 9525"/>
              <a:gd name="connsiteX1" fmla="*/ 2789654 w 2789504"/>
              <a:gd name="connsiteY1" fmla="*/ 9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789504" h="9525">
                <a:moveTo>
                  <a:pt x="149" y="95"/>
                </a:moveTo>
                <a:lnTo>
                  <a:pt x="2789654" y="95"/>
                </a:lnTo>
              </a:path>
            </a:pathLst>
          </a:custGeom>
          <a:noFill/>
          <a:ln w="6085" cap="flat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00" name="Textfeld 699">
            <a:extLst>
              <a:ext uri="{FF2B5EF4-FFF2-40B4-BE49-F238E27FC236}">
                <a16:creationId xmlns:a16="http://schemas.microsoft.com/office/drawing/2014/main" id="{90851979-6FA5-4573-B01E-65DF5BE6FE77}"/>
              </a:ext>
            </a:extLst>
          </p:cNvPr>
          <p:cNvSpPr txBox="1"/>
          <p:nvPr/>
        </p:nvSpPr>
        <p:spPr>
          <a:xfrm>
            <a:off x="3068323" y="2207705"/>
            <a:ext cx="326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b="1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(A)</a:t>
            </a:r>
          </a:p>
        </p:txBody>
      </p:sp>
      <p:sp>
        <p:nvSpPr>
          <p:cNvPr id="701" name="Textfeld 700">
            <a:extLst>
              <a:ext uri="{FF2B5EF4-FFF2-40B4-BE49-F238E27FC236}">
                <a16:creationId xmlns:a16="http://schemas.microsoft.com/office/drawing/2014/main" id="{51A235F7-91A5-4003-86F5-50B52DF661F2}"/>
              </a:ext>
            </a:extLst>
          </p:cNvPr>
          <p:cNvSpPr txBox="1"/>
          <p:nvPr/>
        </p:nvSpPr>
        <p:spPr>
          <a:xfrm>
            <a:off x="6378191" y="2207705"/>
            <a:ext cx="326880" cy="271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134" b="1" spc="0" baseline="0"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rPr>
              <a:t>(B)</a:t>
            </a:r>
          </a:p>
        </p:txBody>
      </p:sp>
    </p:spTree>
    <p:extLst>
      <p:ext uri="{BB962C8B-B14F-4D97-AF65-F5344CB8AC3E}">
        <p14:creationId xmlns:p14="http://schemas.microsoft.com/office/powerpoint/2010/main" val="351898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Breitbild</PresentationFormat>
  <Paragraphs>47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Ina Buchholz</dc:creator>
  <cp:lastModifiedBy>Ina Buchholz</cp:lastModifiedBy>
  <cp:revision>8</cp:revision>
  <dcterms:created xsi:type="dcterms:W3CDTF">2020-08-10T08:18:51Z</dcterms:created>
  <dcterms:modified xsi:type="dcterms:W3CDTF">2020-08-10T08:47:43Z</dcterms:modified>
</cp:coreProperties>
</file>