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1" r:id="rId2"/>
  </p:sldIdLst>
  <p:sldSz cx="6858000" cy="9906000" type="A4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421" userDrawn="1">
          <p15:clr>
            <a:srgbClr val="A4A3A4"/>
          </p15:clr>
        </p15:guide>
        <p15:guide id="3" orient="horz" pos="217" userDrawn="1">
          <p15:clr>
            <a:srgbClr val="A4A3A4"/>
          </p15:clr>
        </p15:guide>
        <p15:guide id="4" pos="73" userDrawn="1">
          <p15:clr>
            <a:srgbClr val="A4A3A4"/>
          </p15:clr>
        </p15:guide>
        <p15:guide id="5" pos="2024" userDrawn="1">
          <p15:clr>
            <a:srgbClr val="A4A3A4"/>
          </p15:clr>
        </p15:guide>
        <p15:guide id="6" orient="horz" pos="3233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7E9639D4-E3E2-4D34-9284-5A2195B3D0D7}" styleName="밝은 스타일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0627" autoAdjust="0"/>
    <p:restoredTop sz="94660"/>
  </p:normalViewPr>
  <p:slideViewPr>
    <p:cSldViewPr snapToGrid="0">
      <p:cViewPr>
        <p:scale>
          <a:sx n="160" d="100"/>
          <a:sy n="160" d="100"/>
        </p:scale>
        <p:origin x="-1590" y="-72"/>
      </p:cViewPr>
      <p:guideLst>
        <p:guide orient="horz" pos="421"/>
        <p:guide orient="horz" pos="217"/>
        <p:guide orient="horz" pos="3233"/>
        <p:guide pos="73"/>
        <p:guide pos="2024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514350" y="3077283"/>
            <a:ext cx="5829300" cy="2123369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028700" y="5613400"/>
            <a:ext cx="4800600" cy="2531533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851E50-64BA-4080-9E97-797A32F5BCAB}" type="datetimeFigureOut">
              <a:rPr lang="ko-KR" altLang="en-US" smtClean="0"/>
              <a:pPr/>
              <a:t>2019-06-19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8C2F4D-8242-414B-A50D-F23E8756525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182991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851E50-64BA-4080-9E97-797A32F5BCAB}" type="datetimeFigureOut">
              <a:rPr lang="ko-KR" altLang="en-US" smtClean="0"/>
              <a:pPr/>
              <a:t>2019-06-19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8C2F4D-8242-414B-A50D-F23E8756525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626413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5386387" y="396701"/>
            <a:ext cx="1671638" cy="8452203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371475" y="396701"/>
            <a:ext cx="4900613" cy="8452203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851E50-64BA-4080-9E97-797A32F5BCAB}" type="datetimeFigureOut">
              <a:rPr lang="ko-KR" altLang="en-US" smtClean="0"/>
              <a:pPr/>
              <a:t>2019-06-19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8C2F4D-8242-414B-A50D-F23E8756525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325702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851E50-64BA-4080-9E97-797A32F5BCAB}" type="datetimeFigureOut">
              <a:rPr lang="ko-KR" altLang="en-US" smtClean="0"/>
              <a:pPr/>
              <a:t>2019-06-19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8C2F4D-8242-414B-A50D-F23E8756525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154958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41735" y="6365524"/>
            <a:ext cx="5829300" cy="1967442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541735" y="4198586"/>
            <a:ext cx="5829300" cy="21669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851E50-64BA-4080-9E97-797A32F5BCAB}" type="datetimeFigureOut">
              <a:rPr lang="ko-KR" altLang="en-US" smtClean="0"/>
              <a:pPr/>
              <a:t>2019-06-19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8C2F4D-8242-414B-A50D-F23E8756525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981452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371475" y="2311402"/>
            <a:ext cx="3286125" cy="653750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3771900" y="2311402"/>
            <a:ext cx="3286125" cy="653750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851E50-64BA-4080-9E97-797A32F5BCAB}" type="datetimeFigureOut">
              <a:rPr lang="ko-KR" altLang="en-US" smtClean="0"/>
              <a:pPr/>
              <a:t>2019-06-19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8C2F4D-8242-414B-A50D-F23E8756525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589715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342900" y="396699"/>
            <a:ext cx="6172200" cy="1651000"/>
          </a:xfrm>
        </p:spPr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342900" y="2217385"/>
            <a:ext cx="3030141" cy="92410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342900" y="3141486"/>
            <a:ext cx="3030141" cy="570741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3483769" y="2217385"/>
            <a:ext cx="3031332" cy="92410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3483769" y="3141486"/>
            <a:ext cx="3031332" cy="570741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851E50-64BA-4080-9E97-797A32F5BCAB}" type="datetimeFigureOut">
              <a:rPr lang="ko-KR" altLang="en-US" smtClean="0"/>
              <a:pPr/>
              <a:t>2019-06-19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8C2F4D-8242-414B-A50D-F23E8756525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484479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851E50-64BA-4080-9E97-797A32F5BCAB}" type="datetimeFigureOut">
              <a:rPr lang="ko-KR" altLang="en-US" smtClean="0"/>
              <a:pPr/>
              <a:t>2019-06-19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8C2F4D-8242-414B-A50D-F23E8756525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363924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851E50-64BA-4080-9E97-797A32F5BCAB}" type="datetimeFigureOut">
              <a:rPr lang="ko-KR" altLang="en-US" smtClean="0"/>
              <a:pPr/>
              <a:t>2019-06-19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8C2F4D-8242-414B-A50D-F23E8756525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103296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342900" y="394405"/>
            <a:ext cx="2256235" cy="167851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2681288" y="394408"/>
            <a:ext cx="3833812" cy="845449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342900" y="2072924"/>
            <a:ext cx="2256235" cy="677598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851E50-64BA-4080-9E97-797A32F5BCAB}" type="datetimeFigureOut">
              <a:rPr lang="ko-KR" altLang="en-US" smtClean="0"/>
              <a:pPr/>
              <a:t>2019-06-19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8C2F4D-8242-414B-A50D-F23E8756525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889736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344216" y="6934200"/>
            <a:ext cx="4114800" cy="81862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344216" y="885119"/>
            <a:ext cx="4114800" cy="59436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344216" y="7752822"/>
            <a:ext cx="4114800" cy="116257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851E50-64BA-4080-9E97-797A32F5BCAB}" type="datetimeFigureOut">
              <a:rPr lang="ko-KR" altLang="en-US" smtClean="0"/>
              <a:pPr/>
              <a:t>2019-06-19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8C2F4D-8242-414B-A50D-F23E8756525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734457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342900" y="396699"/>
            <a:ext cx="6172200" cy="1651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342900" y="2311402"/>
            <a:ext cx="6172200" cy="653750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342900" y="9181397"/>
            <a:ext cx="160020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851E50-64BA-4080-9E97-797A32F5BCAB}" type="datetimeFigureOut">
              <a:rPr lang="ko-KR" altLang="en-US" smtClean="0"/>
              <a:pPr/>
              <a:t>2019-06-19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2343150" y="9181397"/>
            <a:ext cx="217170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4914900" y="9181397"/>
            <a:ext cx="160020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8C2F4D-8242-414B-A50D-F23E8756525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299776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/>
          <p:cNvSpPr txBox="1"/>
          <p:nvPr/>
        </p:nvSpPr>
        <p:spPr>
          <a:xfrm>
            <a:off x="0" y="0"/>
            <a:ext cx="222368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Supplementary Figure 2</a:t>
            </a:r>
          </a:p>
        </p:txBody>
      </p:sp>
      <p:cxnSp>
        <p:nvCxnSpPr>
          <p:cNvPr id="6" name="직선 화살표 연결선 5"/>
          <p:cNvCxnSpPr/>
          <p:nvPr/>
        </p:nvCxnSpPr>
        <p:spPr>
          <a:xfrm>
            <a:off x="710453" y="879034"/>
            <a:ext cx="0" cy="180020"/>
          </a:xfrm>
          <a:prstGeom prst="straightConnector1">
            <a:avLst/>
          </a:prstGeom>
          <a:ln w="25400">
            <a:solidFill>
              <a:schemeClr val="accent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937" y="567026"/>
            <a:ext cx="1767374" cy="692921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8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886"/>
          <a:stretch/>
        </p:blipFill>
        <p:spPr bwMode="auto">
          <a:xfrm>
            <a:off x="136840" y="1468914"/>
            <a:ext cx="1769489" cy="727525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19" name="TextBox 18"/>
          <p:cNvSpPr txBox="1"/>
          <p:nvPr/>
        </p:nvSpPr>
        <p:spPr>
          <a:xfrm>
            <a:off x="728987" y="353785"/>
            <a:ext cx="61106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SFT-24</a:t>
            </a:r>
            <a:endParaRPr lang="ko-KR" altLang="en-US" sz="1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151843" y="653961"/>
            <a:ext cx="292388" cy="133304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lang="en-US" altLang="ko-KR" sz="700" dirty="0" smtClean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</a:t>
            </a:r>
            <a:endParaRPr lang="en-US" altLang="ko-KR" sz="7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1510743" y="653961"/>
            <a:ext cx="292388" cy="133304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lang="en-US" altLang="ko-KR" sz="700" dirty="0" smtClean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</a:t>
            </a:r>
            <a:endParaRPr lang="en-US" altLang="ko-KR" sz="7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171305" y="1682661"/>
            <a:ext cx="292388" cy="133304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lang="en-US" altLang="ko-KR" sz="700" dirty="0" smtClean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</a:t>
            </a:r>
            <a:endParaRPr lang="en-US" altLang="ko-KR" sz="7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1606405" y="1682661"/>
            <a:ext cx="292388" cy="133304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lang="en-US" altLang="ko-KR" sz="7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</a:t>
            </a:r>
            <a:endParaRPr lang="en-US" altLang="ko-KR" sz="700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1270703" y="1571939"/>
            <a:ext cx="639712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7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-124C</a:t>
            </a:r>
            <a:r>
              <a:rPr lang="ko-KR" altLang="en-US" sz="700" dirty="0" smtClean="0">
                <a:solidFill>
                  <a:srgbClr val="FF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＞</a:t>
            </a:r>
            <a:r>
              <a:rPr lang="en-US" altLang="ko-KR" sz="700" dirty="0" smtClean="0">
                <a:solidFill>
                  <a:srgbClr val="FF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T</a:t>
            </a:r>
            <a:endParaRPr lang="ko-KR" altLang="en-US" sz="7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728987" y="1249135"/>
            <a:ext cx="61106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SFT-28</a:t>
            </a:r>
            <a:endParaRPr lang="ko-KR" altLang="en-US" sz="1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358552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4083</TotalTime>
  <Words>13</Words>
  <Application>Microsoft Office PowerPoint</Application>
  <PresentationFormat>A4 Paper (210x297 mm)</PresentationFormat>
  <Paragraphs>8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테마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암 155-7_안은서</dc:creator>
  <cp:lastModifiedBy>MQUILIOPE</cp:lastModifiedBy>
  <cp:revision>109</cp:revision>
  <dcterms:created xsi:type="dcterms:W3CDTF">2016-07-11T00:23:57Z</dcterms:created>
  <dcterms:modified xsi:type="dcterms:W3CDTF">2019-06-19T12:35:05Z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5C58129F-E5B8-477A-9B38-B3E54BFA04C8}" pid="2">
    <vt:lpwstr>86BCE8AF63F543A9AA989B5924940DCD66F35012DF6C84C287D646E72E05CD00</vt:lpwstr>
  </property>
  <property fmtid="{D5CDD505-2E9C-101B-9397-08002B2CF9AE}" pid="2" name="NSCPROP">
    <vt:lpwstr>NSCCustomProperty</vt:lpwstr>
  </property>
  <property fmtid="{D5CDD505-2E9C-101B-9397-08002B2CF9AE}" pid="3" name="NSCPROP_SA">
    <vt:lpwstr>\\119.5.232.131\사진방2\PHK\YLC\SFT-Lab\1116\NAB2-STAT6_supplementary figure_171102.pptx</vt:lpwstr>
  </property>
</Properties>
</file>