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1" userDrawn="1">
          <p15:clr>
            <a:srgbClr val="A4A3A4"/>
          </p15:clr>
        </p15:guide>
        <p15:guide id="3" orient="horz" pos="217" userDrawn="1">
          <p15:clr>
            <a:srgbClr val="A4A3A4"/>
          </p15:clr>
        </p15:guide>
        <p15:guide id="4" pos="73" userDrawn="1">
          <p15:clr>
            <a:srgbClr val="A4A3A4"/>
          </p15:clr>
        </p15:guide>
        <p15:guide id="5" pos="2024" userDrawn="1">
          <p15:clr>
            <a:srgbClr val="A4A3A4"/>
          </p15:clr>
        </p15:guide>
        <p15:guide id="6" orient="horz" pos="32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7" autoAdjust="0"/>
    <p:restoredTop sz="94660"/>
  </p:normalViewPr>
  <p:slideViewPr>
    <p:cSldViewPr snapToGrid="0">
      <p:cViewPr>
        <p:scale>
          <a:sx n="160" d="100"/>
          <a:sy n="160" d="100"/>
        </p:scale>
        <p:origin x="-1590" y="-72"/>
      </p:cViewPr>
      <p:guideLst>
        <p:guide orient="horz" pos="421"/>
        <p:guide orient="horz" pos="217"/>
        <p:guide orient="horz" pos="3233"/>
        <p:guide pos="73"/>
        <p:guide pos="2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64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57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49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14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9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844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392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32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97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44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97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12654" r="58285"/>
          <a:stretch/>
        </p:blipFill>
        <p:spPr bwMode="auto">
          <a:xfrm>
            <a:off x="562667" y="1475735"/>
            <a:ext cx="1048533" cy="90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</p:pic>
      <p:sp>
        <p:nvSpPr>
          <p:cNvPr id="4" name="직사각형 3"/>
          <p:cNvSpPr/>
          <p:nvPr/>
        </p:nvSpPr>
        <p:spPr>
          <a:xfrm>
            <a:off x="27440" y="1793099"/>
            <a:ext cx="5116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ko-KR" sz="800" b="1" i="1" dirty="0">
                <a:latin typeface="Arial" pitchFamily="34" charset="0"/>
                <a:cs typeface="Arial" pitchFamily="34" charset="0"/>
              </a:rPr>
              <a:t>SYNJ2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2666" y="351334"/>
            <a:ext cx="1805975" cy="2151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Primary tumor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6236" y="351334"/>
            <a:ext cx="1856272" cy="21544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Metastatic tumor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416236" y="1475735"/>
            <a:ext cx="1873022" cy="900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N·A</a:t>
            </a:r>
            <a:endParaRPr lang="ko-KR" alt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14266" r="55389"/>
          <a:stretch/>
        </p:blipFill>
        <p:spPr bwMode="auto">
          <a:xfrm>
            <a:off x="2425761" y="609600"/>
            <a:ext cx="1851683" cy="8001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2" t="16096" r="36543"/>
          <a:stretch/>
        </p:blipFill>
        <p:spPr bwMode="auto">
          <a:xfrm>
            <a:off x="562667" y="611353"/>
            <a:ext cx="1805975" cy="80084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1354" y="911159"/>
            <a:ext cx="5373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DNAH8</a:t>
            </a:r>
            <a:endParaRPr lang="ko-KR" altLang="en-US" sz="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2223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altLang="ko-KR" sz="1400" b="1" smtClean="0">
                <a:latin typeface="Arial" panose="020B0604020202020204" pitchFamily="34" charset="0"/>
                <a:cs typeface="Arial" panose="020B0604020202020204" pitchFamily="34" charset="0"/>
              </a:rPr>
              <a:t>Figure 3</a:t>
            </a:r>
            <a:endParaRPr lang="en-US" altLang="ko-K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41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4083</TotalTime>
  <Words>10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암 155-7_안은서</dc:creator>
  <cp:lastModifiedBy>MQUILIOPE</cp:lastModifiedBy>
  <cp:revision>109</cp:revision>
  <dcterms:created xsi:type="dcterms:W3CDTF">2016-07-11T00:23:57Z</dcterms:created>
  <dcterms:modified xsi:type="dcterms:W3CDTF">2019-06-19T12:35:25Z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5C58129F-E5B8-477A-9B38-B3E54BFA04C8}" pid="2">
    <vt:lpwstr>86BCE8AF63F543A9AA989B5924940DCD66F35012DF6C84C287D646E72E05CD00</vt:lpwstr>
  </property>
  <property fmtid="{D5CDD505-2E9C-101B-9397-08002B2CF9AE}" pid="2" name="NSCPROP">
    <vt:lpwstr>NSCCustomProperty</vt:lpwstr>
  </property>
  <property fmtid="{D5CDD505-2E9C-101B-9397-08002B2CF9AE}" pid="3" name="NSCPROP_SA">
    <vt:lpwstr>\\119.5.232.131\사진방2\PHK\YLC\SFT-Lab\1116\NAB2-STAT6_supplementary figure_171102.pptx</vt:lpwstr>
  </property>
</Properties>
</file>