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E8F4F8"/>
    <a:srgbClr val="79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83" autoAdjust="0"/>
    <p:restoredTop sz="65390" autoAdjust="0"/>
  </p:normalViewPr>
  <p:slideViewPr>
    <p:cSldViewPr snapToGrid="0">
      <p:cViewPr>
        <p:scale>
          <a:sx n="150" d="100"/>
          <a:sy n="150" d="100"/>
        </p:scale>
        <p:origin x="-324" y="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C7BA0EC-1D86-4350-B2F9-CBCBEF417614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016578-5CA7-41D1-9829-4B13AF5DA5F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0617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b="1" smtClean="0">
                <a:latin typeface="Verdana" pitchFamily="34" charset="0"/>
              </a:rPr>
              <a:t>Table 2. Segregation of disease resistance and co-segregating</a:t>
            </a:r>
            <a:r>
              <a:rPr lang="en-GB" b="1" i="1" smtClean="0">
                <a:latin typeface="Verdana" pitchFamily="34" charset="0"/>
              </a:rPr>
              <a:t> </a:t>
            </a:r>
            <a:r>
              <a:rPr lang="en-GB" b="1" smtClean="0">
                <a:latin typeface="Verdana" pitchFamily="34" charset="0"/>
              </a:rPr>
              <a:t>marker 184-81 in the BC1 populations (Ma</a:t>
            </a:r>
            <a:r>
              <a:rPr lang="en-GB" b="1" i="1" smtClean="0">
                <a:latin typeface="Verdana" pitchFamily="34" charset="0"/>
              </a:rPr>
              <a:t>R9</a:t>
            </a:r>
            <a:r>
              <a:rPr lang="en-GB" b="1" smtClean="0">
                <a:latin typeface="Verdana" pitchFamily="34" charset="0"/>
              </a:rPr>
              <a:t> x Concurrent) x Katahdin   </a:t>
            </a:r>
          </a:p>
          <a:p>
            <a:r>
              <a:rPr lang="en-GB" smtClean="0">
                <a:latin typeface="Verdana" pitchFamily="34" charset="0"/>
              </a:rPr>
              <a:t>              In population3154, the resistance to IPO-C is fully co-segregating to marker 184-81, whereas in population3151 six plants which were resistant  </a:t>
            </a:r>
          </a:p>
          <a:p>
            <a:r>
              <a:rPr lang="en-GB" smtClean="0">
                <a:latin typeface="Verdana" pitchFamily="34" charset="0"/>
              </a:rPr>
              <a:t>              but had no marker band were observed. R: resistant, S: susceptible, ab: presence of the marker band, aa: absence of the marker band </a:t>
            </a:r>
          </a:p>
          <a:p>
            <a:endParaRPr lang="en-GB" b="1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AFDC57-81FA-401A-B588-972BC178B9B2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452A4-408F-4394-BE4F-6FAC2EBDFDF1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AE734-27DA-479E-A64B-3075C40C3B2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7FFA7-4137-4924-B9B2-4608776400C4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6DB21-CDB3-4D21-AF29-17FC956EC81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F17E9-BA40-4194-832A-285C5D8B571D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58877-3E73-41E8-A5F4-0236DDB304D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7587A-2980-46F6-9D58-50E929AE262A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16BFD-C588-4AE2-B529-D648D8159FB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2454A-9962-4181-B08F-8004F3F5D4B4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E1ED9-2179-4351-B6F6-5871FD441E0E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6F79-2DB0-4429-B120-C6D85BFA1827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83AF-1D59-4058-B1E0-2C8874C3365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B17C0-976A-4EDD-93F3-1EF76547846C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5E4C1-4964-46D5-9075-9653DF38F29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B5CCF-E556-4CC8-9489-E1481088FC81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A79C3-2548-442F-8CF7-F0AB3586F23E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FC038-3EEF-4D99-8C7F-193A9682E4D7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D2267-5ACB-4F17-BC53-89D6DDEFB22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F4BEF-8AE0-4437-A20D-658D2AEAB337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06772-CF55-4BAB-9FFA-73921AFE1C4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CAFB9-63C6-4D14-93E2-4088345E3BDC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FBC3F-C156-418B-B0B1-1F34AD81444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CE9533-4D92-4D15-833D-4D51E9D5022E}" type="datetimeFigureOut">
              <a:rPr lang="en-GB"/>
              <a:pPr>
                <a:defRPr/>
              </a:pPr>
              <a:t>06/10/2014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EBD8CB-B914-4F1B-B0F8-762D22DB762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1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844675"/>
            <a:ext cx="8351837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812800" y="1008063"/>
            <a:ext cx="35286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</a:rPr>
              <a:t>Supplementary figure </a:t>
            </a:r>
            <a:r>
              <a:rPr lang="en-US" dirty="0">
                <a:latin typeface="Times New Roman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5579</TotalTime>
  <Words>81</Words>
  <Application>Microsoft Office PowerPoint</Application>
  <PresentationFormat>Diavoorstelling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 Theme</vt:lpstr>
      <vt:lpstr>PowerPoint-presentatie</vt:lpstr>
    </vt:vector>
  </TitlesOfParts>
  <Company>Wageningen 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Jo, Kwang Ryong</dc:creator>
  <cp:lastModifiedBy>Packard Bell</cp:lastModifiedBy>
  <cp:revision>516</cp:revision>
  <dcterms:created xsi:type="dcterms:W3CDTF">2012-04-19T06:52:15Z</dcterms:created>
  <dcterms:modified xsi:type="dcterms:W3CDTF">2014-10-06T17:50:18Z</dcterms:modified>
</cp:coreProperties>
</file>