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95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D4E9-269C-4843-BB0E-3A08D9F6B52C}" type="datetimeFigureOut">
              <a:rPr lang="en-GB" smtClean="0"/>
              <a:t>25/11/2014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5314-54FF-4028-ABB2-FF7B047529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1704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D4E9-269C-4843-BB0E-3A08D9F6B52C}" type="datetimeFigureOut">
              <a:rPr lang="en-GB" smtClean="0"/>
              <a:t>25/11/2014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5314-54FF-4028-ABB2-FF7B047529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259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D4E9-269C-4843-BB0E-3A08D9F6B52C}" type="datetimeFigureOut">
              <a:rPr lang="en-GB" smtClean="0"/>
              <a:t>25/11/2014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5314-54FF-4028-ABB2-FF7B047529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8345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D4E9-269C-4843-BB0E-3A08D9F6B52C}" type="datetimeFigureOut">
              <a:rPr lang="en-GB" smtClean="0"/>
              <a:t>25/11/2014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5314-54FF-4028-ABB2-FF7B047529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7513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D4E9-269C-4843-BB0E-3A08D9F6B52C}" type="datetimeFigureOut">
              <a:rPr lang="en-GB" smtClean="0"/>
              <a:t>25/11/2014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5314-54FF-4028-ABB2-FF7B047529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7404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D4E9-269C-4843-BB0E-3A08D9F6B52C}" type="datetimeFigureOut">
              <a:rPr lang="en-GB" smtClean="0"/>
              <a:t>25/11/2014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5314-54FF-4028-ABB2-FF7B047529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305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D4E9-269C-4843-BB0E-3A08D9F6B52C}" type="datetimeFigureOut">
              <a:rPr lang="en-GB" smtClean="0"/>
              <a:t>25/11/2014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5314-54FF-4028-ABB2-FF7B047529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211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D4E9-269C-4843-BB0E-3A08D9F6B52C}" type="datetimeFigureOut">
              <a:rPr lang="en-GB" smtClean="0"/>
              <a:t>25/11/2014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5314-54FF-4028-ABB2-FF7B047529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27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D4E9-269C-4843-BB0E-3A08D9F6B52C}" type="datetimeFigureOut">
              <a:rPr lang="en-GB" smtClean="0"/>
              <a:t>25/11/2014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5314-54FF-4028-ABB2-FF7B047529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677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D4E9-269C-4843-BB0E-3A08D9F6B52C}" type="datetimeFigureOut">
              <a:rPr lang="en-GB" smtClean="0"/>
              <a:t>25/11/2014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5314-54FF-4028-ABB2-FF7B047529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8968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D4E9-269C-4843-BB0E-3A08D9F6B52C}" type="datetimeFigureOut">
              <a:rPr lang="en-GB" smtClean="0"/>
              <a:t>25/11/2014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5314-54FF-4028-ABB2-FF7B047529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941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FD4E9-269C-4843-BB0E-3A08D9F6B52C}" type="datetimeFigureOut">
              <a:rPr lang="en-GB" smtClean="0"/>
              <a:t>25/11/2014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C85314-54FF-4028-ABB2-FF7B047529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068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40" r="4701" b="83769"/>
          <a:stretch>
            <a:fillRect/>
          </a:stretch>
        </p:blipFill>
        <p:spPr bwMode="auto">
          <a:xfrm>
            <a:off x="2267744" y="2428503"/>
            <a:ext cx="4048125" cy="35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53" r="4701" b="33141"/>
          <a:stretch>
            <a:fillRect/>
          </a:stretch>
        </p:blipFill>
        <p:spPr bwMode="auto">
          <a:xfrm>
            <a:off x="2267744" y="2780928"/>
            <a:ext cx="4048125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07275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Wageningen UR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Vossen, Jack</dc:creator>
  <cp:lastModifiedBy>Vossen, Jack</cp:lastModifiedBy>
  <cp:revision>1</cp:revision>
  <dcterms:created xsi:type="dcterms:W3CDTF">2014-11-25T16:31:50Z</dcterms:created>
  <dcterms:modified xsi:type="dcterms:W3CDTF">2014-11-25T16:32:51Z</dcterms:modified>
</cp:coreProperties>
</file>