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264275" cy="8423275"/>
  <p:notesSz cx="6858000" cy="9144000"/>
  <p:defaultTextStyle>
    <a:defPPr>
      <a:defRPr lang="en-US"/>
    </a:defPPr>
    <a:lvl1pPr marL="0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1pPr>
    <a:lvl2pPr marL="400553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2pPr>
    <a:lvl3pPr marL="801106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3pPr>
    <a:lvl4pPr marL="1201659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4pPr>
    <a:lvl5pPr marL="1602212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5pPr>
    <a:lvl6pPr marL="2002765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6pPr>
    <a:lvl7pPr marL="2403318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7pPr>
    <a:lvl8pPr marL="2803870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8pPr>
    <a:lvl9pPr marL="3204423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" userDrawn="1">
          <p15:clr>
            <a:srgbClr val="A4A3A4"/>
          </p15:clr>
        </p15:guide>
        <p15:guide id="2" pos="17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2098" y="86"/>
      </p:cViewPr>
      <p:guideLst>
        <p:guide orient="horz" pos="223"/>
        <p:guide pos="17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821" y="1378532"/>
            <a:ext cx="5324634" cy="2932548"/>
          </a:xfrm>
        </p:spPr>
        <p:txBody>
          <a:bodyPr anchor="b"/>
          <a:lstStyle>
            <a:lvl1pPr algn="ctr">
              <a:defRPr sz="411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035" y="4424170"/>
            <a:ext cx="4698206" cy="2033674"/>
          </a:xfrm>
        </p:spPr>
        <p:txBody>
          <a:bodyPr/>
          <a:lstStyle>
            <a:lvl1pPr marL="0" indent="0" algn="ctr">
              <a:buNone/>
              <a:defRPr sz="1644"/>
            </a:lvl1pPr>
            <a:lvl2pPr marL="313228" indent="0" algn="ctr">
              <a:buNone/>
              <a:defRPr sz="1370"/>
            </a:lvl2pPr>
            <a:lvl3pPr marL="626455" indent="0" algn="ctr">
              <a:buNone/>
              <a:defRPr sz="1233"/>
            </a:lvl3pPr>
            <a:lvl4pPr marL="939683" indent="0" algn="ctr">
              <a:buNone/>
              <a:defRPr sz="1096"/>
            </a:lvl4pPr>
            <a:lvl5pPr marL="1252911" indent="0" algn="ctr">
              <a:buNone/>
              <a:defRPr sz="1096"/>
            </a:lvl5pPr>
            <a:lvl6pPr marL="1566139" indent="0" algn="ctr">
              <a:buNone/>
              <a:defRPr sz="1096"/>
            </a:lvl6pPr>
            <a:lvl7pPr marL="1879366" indent="0" algn="ctr">
              <a:buNone/>
              <a:defRPr sz="1096"/>
            </a:lvl7pPr>
            <a:lvl8pPr marL="2192594" indent="0" algn="ctr">
              <a:buNone/>
              <a:defRPr sz="1096"/>
            </a:lvl8pPr>
            <a:lvl9pPr marL="2505822" indent="0" algn="ctr">
              <a:buNone/>
              <a:defRPr sz="1096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082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598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407" y="2099972"/>
            <a:ext cx="5402937" cy="3503848"/>
          </a:xfrm>
        </p:spPr>
        <p:txBody>
          <a:bodyPr anchor="b"/>
          <a:lstStyle>
            <a:lvl1pPr>
              <a:defRPr sz="411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7407" y="5636967"/>
            <a:ext cx="5402937" cy="1842591"/>
          </a:xfrm>
        </p:spPr>
        <p:txBody>
          <a:bodyPr/>
          <a:lstStyle>
            <a:lvl1pPr marL="0" indent="0">
              <a:buNone/>
              <a:defRPr sz="1644">
                <a:solidFill>
                  <a:schemeClr val="tx1"/>
                </a:solidFill>
              </a:defRPr>
            </a:lvl1pPr>
            <a:lvl2pPr marL="313228" indent="0">
              <a:buNone/>
              <a:defRPr sz="1370">
                <a:solidFill>
                  <a:schemeClr val="tx1">
                    <a:tint val="75000"/>
                  </a:schemeClr>
                </a:solidFill>
              </a:defRPr>
            </a:lvl2pPr>
            <a:lvl3pPr marL="626455" indent="0">
              <a:buNone/>
              <a:defRPr sz="1233">
                <a:solidFill>
                  <a:schemeClr val="tx1">
                    <a:tint val="75000"/>
                  </a:schemeClr>
                </a:solidFill>
              </a:defRPr>
            </a:lvl3pPr>
            <a:lvl4pPr marL="939683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4pPr>
            <a:lvl5pPr marL="1252911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5pPr>
            <a:lvl6pPr marL="1566139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6pPr>
            <a:lvl7pPr marL="1879366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7pPr>
            <a:lvl8pPr marL="2192594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8pPr>
            <a:lvl9pPr marL="2505822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6713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0669" y="2242307"/>
            <a:ext cx="2662317" cy="5344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71289" y="2242307"/>
            <a:ext cx="2662317" cy="5344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398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448463"/>
            <a:ext cx="5402937" cy="162811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485" y="2064873"/>
            <a:ext cx="2650082" cy="1011962"/>
          </a:xfrm>
        </p:spPr>
        <p:txBody>
          <a:bodyPr anchor="b"/>
          <a:lstStyle>
            <a:lvl1pPr marL="0" indent="0">
              <a:buNone/>
              <a:defRPr sz="1644" b="1"/>
            </a:lvl1pPr>
            <a:lvl2pPr marL="313228" indent="0">
              <a:buNone/>
              <a:defRPr sz="1370" b="1"/>
            </a:lvl2pPr>
            <a:lvl3pPr marL="626455" indent="0">
              <a:buNone/>
              <a:defRPr sz="1233" b="1"/>
            </a:lvl3pPr>
            <a:lvl4pPr marL="939683" indent="0">
              <a:buNone/>
              <a:defRPr sz="1096" b="1"/>
            </a:lvl4pPr>
            <a:lvl5pPr marL="1252911" indent="0">
              <a:buNone/>
              <a:defRPr sz="1096" b="1"/>
            </a:lvl5pPr>
            <a:lvl6pPr marL="1566139" indent="0">
              <a:buNone/>
              <a:defRPr sz="1096" b="1"/>
            </a:lvl6pPr>
            <a:lvl7pPr marL="1879366" indent="0">
              <a:buNone/>
              <a:defRPr sz="1096" b="1"/>
            </a:lvl7pPr>
            <a:lvl8pPr marL="2192594" indent="0">
              <a:buNone/>
              <a:defRPr sz="1096" b="1"/>
            </a:lvl8pPr>
            <a:lvl9pPr marL="2505822" indent="0">
              <a:buNone/>
              <a:defRPr sz="109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485" y="3076835"/>
            <a:ext cx="2650082" cy="4525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1289" y="2064873"/>
            <a:ext cx="2663133" cy="1011962"/>
          </a:xfrm>
        </p:spPr>
        <p:txBody>
          <a:bodyPr anchor="b"/>
          <a:lstStyle>
            <a:lvl1pPr marL="0" indent="0">
              <a:buNone/>
              <a:defRPr sz="1644" b="1"/>
            </a:lvl1pPr>
            <a:lvl2pPr marL="313228" indent="0">
              <a:buNone/>
              <a:defRPr sz="1370" b="1"/>
            </a:lvl2pPr>
            <a:lvl3pPr marL="626455" indent="0">
              <a:buNone/>
              <a:defRPr sz="1233" b="1"/>
            </a:lvl3pPr>
            <a:lvl4pPr marL="939683" indent="0">
              <a:buNone/>
              <a:defRPr sz="1096" b="1"/>
            </a:lvl4pPr>
            <a:lvl5pPr marL="1252911" indent="0">
              <a:buNone/>
              <a:defRPr sz="1096" b="1"/>
            </a:lvl5pPr>
            <a:lvl6pPr marL="1566139" indent="0">
              <a:buNone/>
              <a:defRPr sz="1096" b="1"/>
            </a:lvl6pPr>
            <a:lvl7pPr marL="1879366" indent="0">
              <a:buNone/>
              <a:defRPr sz="1096" b="1"/>
            </a:lvl7pPr>
            <a:lvl8pPr marL="2192594" indent="0">
              <a:buNone/>
              <a:defRPr sz="1096" b="1"/>
            </a:lvl8pPr>
            <a:lvl9pPr marL="2505822" indent="0">
              <a:buNone/>
              <a:defRPr sz="109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71289" y="3076835"/>
            <a:ext cx="2663133" cy="4525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795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949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3562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561552"/>
            <a:ext cx="2020392" cy="1965431"/>
          </a:xfrm>
        </p:spPr>
        <p:txBody>
          <a:bodyPr anchor="b"/>
          <a:lstStyle>
            <a:lvl1pPr>
              <a:defRPr sz="219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3133" y="1212797"/>
            <a:ext cx="3171289" cy="5985985"/>
          </a:xfrm>
        </p:spPr>
        <p:txBody>
          <a:bodyPr/>
          <a:lstStyle>
            <a:lvl1pPr>
              <a:defRPr sz="2192"/>
            </a:lvl1pPr>
            <a:lvl2pPr>
              <a:defRPr sz="1918"/>
            </a:lvl2pPr>
            <a:lvl3pPr>
              <a:defRPr sz="1644"/>
            </a:lvl3pPr>
            <a:lvl4pPr>
              <a:defRPr sz="1370"/>
            </a:lvl4pPr>
            <a:lvl5pPr>
              <a:defRPr sz="1370"/>
            </a:lvl5pPr>
            <a:lvl6pPr>
              <a:defRPr sz="1370"/>
            </a:lvl6pPr>
            <a:lvl7pPr>
              <a:defRPr sz="1370"/>
            </a:lvl7pPr>
            <a:lvl8pPr>
              <a:defRPr sz="1370"/>
            </a:lvl8pPr>
            <a:lvl9pPr>
              <a:defRPr sz="137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485" y="2526982"/>
            <a:ext cx="2020392" cy="4681548"/>
          </a:xfrm>
        </p:spPr>
        <p:txBody>
          <a:bodyPr/>
          <a:lstStyle>
            <a:lvl1pPr marL="0" indent="0">
              <a:buNone/>
              <a:defRPr sz="1096"/>
            </a:lvl1pPr>
            <a:lvl2pPr marL="313228" indent="0">
              <a:buNone/>
              <a:defRPr sz="959"/>
            </a:lvl2pPr>
            <a:lvl3pPr marL="626455" indent="0">
              <a:buNone/>
              <a:defRPr sz="822"/>
            </a:lvl3pPr>
            <a:lvl4pPr marL="939683" indent="0">
              <a:buNone/>
              <a:defRPr sz="685"/>
            </a:lvl4pPr>
            <a:lvl5pPr marL="1252911" indent="0">
              <a:buNone/>
              <a:defRPr sz="685"/>
            </a:lvl5pPr>
            <a:lvl6pPr marL="1566139" indent="0">
              <a:buNone/>
              <a:defRPr sz="685"/>
            </a:lvl6pPr>
            <a:lvl7pPr marL="1879366" indent="0">
              <a:buNone/>
              <a:defRPr sz="685"/>
            </a:lvl7pPr>
            <a:lvl8pPr marL="2192594" indent="0">
              <a:buNone/>
              <a:defRPr sz="685"/>
            </a:lvl8pPr>
            <a:lvl9pPr marL="2505822" indent="0">
              <a:buNone/>
              <a:defRPr sz="68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427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561552"/>
            <a:ext cx="2020392" cy="1965431"/>
          </a:xfrm>
        </p:spPr>
        <p:txBody>
          <a:bodyPr anchor="b"/>
          <a:lstStyle>
            <a:lvl1pPr>
              <a:defRPr sz="219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63133" y="1212797"/>
            <a:ext cx="3171289" cy="5985985"/>
          </a:xfrm>
        </p:spPr>
        <p:txBody>
          <a:bodyPr anchor="t"/>
          <a:lstStyle>
            <a:lvl1pPr marL="0" indent="0">
              <a:buNone/>
              <a:defRPr sz="2192"/>
            </a:lvl1pPr>
            <a:lvl2pPr marL="313228" indent="0">
              <a:buNone/>
              <a:defRPr sz="1918"/>
            </a:lvl2pPr>
            <a:lvl3pPr marL="626455" indent="0">
              <a:buNone/>
              <a:defRPr sz="1644"/>
            </a:lvl3pPr>
            <a:lvl4pPr marL="939683" indent="0">
              <a:buNone/>
              <a:defRPr sz="1370"/>
            </a:lvl4pPr>
            <a:lvl5pPr marL="1252911" indent="0">
              <a:buNone/>
              <a:defRPr sz="1370"/>
            </a:lvl5pPr>
            <a:lvl6pPr marL="1566139" indent="0">
              <a:buNone/>
              <a:defRPr sz="1370"/>
            </a:lvl6pPr>
            <a:lvl7pPr marL="1879366" indent="0">
              <a:buNone/>
              <a:defRPr sz="1370"/>
            </a:lvl7pPr>
            <a:lvl8pPr marL="2192594" indent="0">
              <a:buNone/>
              <a:defRPr sz="1370"/>
            </a:lvl8pPr>
            <a:lvl9pPr marL="2505822" indent="0">
              <a:buNone/>
              <a:defRPr sz="137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485" y="2526982"/>
            <a:ext cx="2020392" cy="4681548"/>
          </a:xfrm>
        </p:spPr>
        <p:txBody>
          <a:bodyPr/>
          <a:lstStyle>
            <a:lvl1pPr marL="0" indent="0">
              <a:buNone/>
              <a:defRPr sz="1096"/>
            </a:lvl1pPr>
            <a:lvl2pPr marL="313228" indent="0">
              <a:buNone/>
              <a:defRPr sz="959"/>
            </a:lvl2pPr>
            <a:lvl3pPr marL="626455" indent="0">
              <a:buNone/>
              <a:defRPr sz="822"/>
            </a:lvl3pPr>
            <a:lvl4pPr marL="939683" indent="0">
              <a:buNone/>
              <a:defRPr sz="685"/>
            </a:lvl4pPr>
            <a:lvl5pPr marL="1252911" indent="0">
              <a:buNone/>
              <a:defRPr sz="685"/>
            </a:lvl5pPr>
            <a:lvl6pPr marL="1566139" indent="0">
              <a:buNone/>
              <a:defRPr sz="685"/>
            </a:lvl6pPr>
            <a:lvl7pPr marL="1879366" indent="0">
              <a:buNone/>
              <a:defRPr sz="685"/>
            </a:lvl7pPr>
            <a:lvl8pPr marL="2192594" indent="0">
              <a:buNone/>
              <a:defRPr sz="685"/>
            </a:lvl8pPr>
            <a:lvl9pPr marL="2505822" indent="0">
              <a:buNone/>
              <a:defRPr sz="68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8299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937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872" y="448462"/>
            <a:ext cx="1350734" cy="71383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0669" y="448462"/>
            <a:ext cx="3973899" cy="71383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780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0669" y="448463"/>
            <a:ext cx="5402937" cy="1628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669" y="2242307"/>
            <a:ext cx="5402937" cy="5344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0669" y="7807130"/>
            <a:ext cx="1409462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5041" y="7807130"/>
            <a:ext cx="2114193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4144" y="7807130"/>
            <a:ext cx="1409462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759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26455" rtl="0" eaLnBrk="1" latinLnBrk="0" hangingPunct="1">
        <a:lnSpc>
          <a:spcPct val="90000"/>
        </a:lnSpc>
        <a:spcBef>
          <a:spcPct val="0"/>
        </a:spcBef>
        <a:buNone/>
        <a:defRPr sz="30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4" indent="-156614" algn="l" defTabSz="626455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1pPr>
      <a:lvl2pPr marL="469842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2pPr>
      <a:lvl3pPr marL="783069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96297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4pPr>
      <a:lvl5pPr marL="1409525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5pPr>
      <a:lvl6pPr marL="1722752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6pPr>
      <a:lvl7pPr marL="2035980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7pPr>
      <a:lvl8pPr marL="2349208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8pPr>
      <a:lvl9pPr marL="2662436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1pPr>
      <a:lvl2pPr marL="313228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2pPr>
      <a:lvl3pPr marL="626455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3pPr>
      <a:lvl4pPr marL="939683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4pPr>
      <a:lvl5pPr marL="1252911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5pPr>
      <a:lvl6pPr marL="1566139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6pPr>
      <a:lvl7pPr marL="1879366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7pPr>
      <a:lvl8pPr marL="2192594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8pPr>
      <a:lvl9pPr marL="2505822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46374" y="72806"/>
            <a:ext cx="5295337" cy="8242223"/>
            <a:chOff x="546374" y="72806"/>
            <a:chExt cx="5295337" cy="8242223"/>
          </a:xfrm>
        </p:grpSpPr>
        <p:sp>
          <p:nvSpPr>
            <p:cNvPr id="47" name="Rectangle 46"/>
            <p:cNvSpPr/>
            <p:nvPr/>
          </p:nvSpPr>
          <p:spPr>
            <a:xfrm>
              <a:off x="2631400" y="72806"/>
              <a:ext cx="2216084" cy="1931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41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46374" y="7647154"/>
              <a:ext cx="5295337" cy="66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AU" sz="68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AU" sz="1020" b="1" dirty="0">
                  <a:latin typeface="Arial" panose="020B0604020202020204" pitchFamily="34" charset="0"/>
                  <a:cs typeface="Arial" panose="020B0604020202020204" pitchFamily="34" charset="0"/>
                </a:rPr>
                <a:t>Online Resource </a:t>
              </a:r>
              <a:r>
                <a:rPr lang="en-AU" sz="102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en-AU" sz="102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020" dirty="0"/>
                <a:t>Population stratification among 231 wild and domesticated accessions of narrow-leafed lupin using </a:t>
              </a:r>
              <a:r>
                <a:rPr lang="en-AU" sz="1020" dirty="0" err="1"/>
                <a:t>fastSTRUCTURE</a:t>
              </a:r>
              <a:r>
                <a:rPr lang="en-AU" sz="1020" dirty="0"/>
                <a:t> for K=2 – 12. Each colour denotes a population affiliation. Note that colours are not equivalent between panels</a:t>
              </a:r>
              <a:endParaRPr lang="en-AU" sz="102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>
            <a:xfrm>
              <a:off x="684904" y="158438"/>
              <a:ext cx="17442" cy="70845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2790204" y="214100"/>
              <a:ext cx="20618" cy="70338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964812" y="227460"/>
              <a:ext cx="462" cy="691677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/>
            <p:cNvGrpSpPr/>
            <p:nvPr/>
          </p:nvGrpSpPr>
          <p:grpSpPr>
            <a:xfrm>
              <a:off x="749484" y="158437"/>
              <a:ext cx="4122675" cy="7281422"/>
              <a:chOff x="604584" y="199221"/>
              <a:chExt cx="4848378" cy="8563150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836432" y="199221"/>
                <a:ext cx="3091589" cy="7405768"/>
                <a:chOff x="716260" y="79429"/>
                <a:chExt cx="3091589" cy="7891502"/>
              </a:xfrm>
            </p:grpSpPr>
            <p:sp>
              <p:nvSpPr>
                <p:cNvPr id="54" name="TextBox 53"/>
                <p:cNvSpPr txBox="1"/>
                <p:nvPr/>
              </p:nvSpPr>
              <p:spPr>
                <a:xfrm>
                  <a:off x="721076" y="89904"/>
                  <a:ext cx="488637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K=2</a:t>
                  </a: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716260" y="1439428"/>
                  <a:ext cx="488637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K=3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716260" y="2976581"/>
                  <a:ext cx="488637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K=4</a:t>
                  </a: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771108" y="4620721"/>
                  <a:ext cx="488637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K=5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804674" y="6227199"/>
                  <a:ext cx="488637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K=6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772640" y="7625735"/>
                  <a:ext cx="488637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K=7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3130170" y="79429"/>
                  <a:ext cx="488637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K=8</a:t>
                  </a: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3178812" y="1434354"/>
                  <a:ext cx="488637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K=9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3178812" y="2965132"/>
                  <a:ext cx="579126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K=10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3206047" y="4618061"/>
                  <a:ext cx="579126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K=11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3228723" y="6198850"/>
                  <a:ext cx="579126" cy="345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190" dirty="0"/>
                    <a:t>K=12</a:t>
                  </a:r>
                </a:p>
              </p:txBody>
            </p:sp>
          </p:grp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8142" y="427801"/>
                <a:ext cx="2255592" cy="1142519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584" y="1810552"/>
                <a:ext cx="2326419" cy="1112375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968" y="3211846"/>
                <a:ext cx="2340739" cy="1161297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557" y="4780812"/>
                <a:ext cx="2276907" cy="1086844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773" y="6217095"/>
                <a:ext cx="2320102" cy="1150770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490" y="7640163"/>
                <a:ext cx="2293745" cy="1122208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51933" y="480504"/>
                <a:ext cx="2179631" cy="1089816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67195" y="1827018"/>
                <a:ext cx="2164369" cy="1091031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77086" y="3274845"/>
                <a:ext cx="2222260" cy="1078007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74267" y="4764162"/>
                <a:ext cx="2225079" cy="110349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73760" y="6270172"/>
                <a:ext cx="2279202" cy="110599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1664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376</TotalTime>
  <Words>47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Mahsa Mousaviderazmahalleh</dc:creator>
  <cp:lastModifiedBy>Mahsa Mousaviderazmahalleh</cp:lastModifiedBy>
  <cp:revision>42</cp:revision>
  <dcterms:created xsi:type="dcterms:W3CDTF">2016-11-04T04:41:02Z</dcterms:created>
  <dcterms:modified xsi:type="dcterms:W3CDTF">2018-09-15T08:47:40Z</dcterms:modified>
</cp:coreProperties>
</file>