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264275" cy="8423275"/>
  <p:notesSz cx="6858000" cy="9144000"/>
  <p:defaultTextStyle>
    <a:defPPr>
      <a:defRPr lang="en-US"/>
    </a:defPPr>
    <a:lvl1pPr marL="0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1pPr>
    <a:lvl2pPr marL="400553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2pPr>
    <a:lvl3pPr marL="801106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3pPr>
    <a:lvl4pPr marL="1201659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4pPr>
    <a:lvl5pPr marL="1602212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5pPr>
    <a:lvl6pPr marL="2002765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6pPr>
    <a:lvl7pPr marL="2403318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7pPr>
    <a:lvl8pPr marL="2803870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8pPr>
    <a:lvl9pPr marL="3204423" algn="l" defTabSz="801106" rtl="0" eaLnBrk="1" latinLnBrk="0" hangingPunct="1">
      <a:defRPr sz="15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" userDrawn="1">
          <p15:clr>
            <a:srgbClr val="A4A3A4"/>
          </p15:clr>
        </p15:guide>
        <p15:guide id="2" pos="17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2098" y="120"/>
      </p:cViewPr>
      <p:guideLst>
        <p:guide orient="horz" pos="242"/>
        <p:guide pos="1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821" y="1378532"/>
            <a:ext cx="5324634" cy="2932548"/>
          </a:xfrm>
        </p:spPr>
        <p:txBody>
          <a:bodyPr anchor="b"/>
          <a:lstStyle>
            <a:lvl1pPr algn="ctr">
              <a:defRPr sz="411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035" y="4424170"/>
            <a:ext cx="4698206" cy="2033674"/>
          </a:xfrm>
        </p:spPr>
        <p:txBody>
          <a:bodyPr/>
          <a:lstStyle>
            <a:lvl1pPr marL="0" indent="0" algn="ctr">
              <a:buNone/>
              <a:defRPr sz="1644"/>
            </a:lvl1pPr>
            <a:lvl2pPr marL="313228" indent="0" algn="ctr">
              <a:buNone/>
              <a:defRPr sz="1370"/>
            </a:lvl2pPr>
            <a:lvl3pPr marL="626455" indent="0" algn="ctr">
              <a:buNone/>
              <a:defRPr sz="1233"/>
            </a:lvl3pPr>
            <a:lvl4pPr marL="939683" indent="0" algn="ctr">
              <a:buNone/>
              <a:defRPr sz="1096"/>
            </a:lvl4pPr>
            <a:lvl5pPr marL="1252911" indent="0" algn="ctr">
              <a:buNone/>
              <a:defRPr sz="1096"/>
            </a:lvl5pPr>
            <a:lvl6pPr marL="1566139" indent="0" algn="ctr">
              <a:buNone/>
              <a:defRPr sz="1096"/>
            </a:lvl6pPr>
            <a:lvl7pPr marL="1879366" indent="0" algn="ctr">
              <a:buNone/>
              <a:defRPr sz="1096"/>
            </a:lvl7pPr>
            <a:lvl8pPr marL="2192594" indent="0" algn="ctr">
              <a:buNone/>
              <a:defRPr sz="1096"/>
            </a:lvl8pPr>
            <a:lvl9pPr marL="2505822" indent="0" algn="ctr">
              <a:buNone/>
              <a:defRPr sz="1096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40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35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407" y="2099972"/>
            <a:ext cx="5402937" cy="3503848"/>
          </a:xfrm>
        </p:spPr>
        <p:txBody>
          <a:bodyPr anchor="b"/>
          <a:lstStyle>
            <a:lvl1pPr>
              <a:defRPr sz="411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407" y="5636967"/>
            <a:ext cx="5402937" cy="1842591"/>
          </a:xfrm>
        </p:spPr>
        <p:txBody>
          <a:bodyPr/>
          <a:lstStyle>
            <a:lvl1pPr marL="0" indent="0">
              <a:buNone/>
              <a:defRPr sz="1644">
                <a:solidFill>
                  <a:schemeClr val="tx1"/>
                </a:solidFill>
              </a:defRPr>
            </a:lvl1pPr>
            <a:lvl2pPr marL="313228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2pPr>
            <a:lvl3pPr marL="626455" indent="0">
              <a:buNone/>
              <a:defRPr sz="1233">
                <a:solidFill>
                  <a:schemeClr val="tx1">
                    <a:tint val="75000"/>
                  </a:schemeClr>
                </a:solidFill>
              </a:defRPr>
            </a:lvl3pPr>
            <a:lvl4pPr marL="939683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4pPr>
            <a:lvl5pPr marL="1252911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5pPr>
            <a:lvl6pPr marL="1566139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6pPr>
            <a:lvl7pPr marL="1879366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7pPr>
            <a:lvl8pPr marL="2192594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8pPr>
            <a:lvl9pPr marL="2505822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635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0669" y="2242307"/>
            <a:ext cx="2662317" cy="5344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1289" y="2242307"/>
            <a:ext cx="2662317" cy="5344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046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448463"/>
            <a:ext cx="5402937" cy="162811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485" y="2064873"/>
            <a:ext cx="2650082" cy="1011962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485" y="3076835"/>
            <a:ext cx="2650082" cy="4525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1289" y="2064873"/>
            <a:ext cx="2663133" cy="1011962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71289" y="3076835"/>
            <a:ext cx="2663133" cy="4525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085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784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759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561552"/>
            <a:ext cx="2020392" cy="1965431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3133" y="1212797"/>
            <a:ext cx="3171289" cy="5985985"/>
          </a:xfrm>
        </p:spPr>
        <p:txBody>
          <a:bodyPr/>
          <a:lstStyle>
            <a:lvl1pPr>
              <a:defRPr sz="2192"/>
            </a:lvl1pPr>
            <a:lvl2pPr>
              <a:defRPr sz="1918"/>
            </a:lvl2pPr>
            <a:lvl3pPr>
              <a:defRPr sz="1644"/>
            </a:lvl3pPr>
            <a:lvl4pPr>
              <a:defRPr sz="1370"/>
            </a:lvl4pPr>
            <a:lvl5pPr>
              <a:defRPr sz="1370"/>
            </a:lvl5pPr>
            <a:lvl6pPr>
              <a:defRPr sz="1370"/>
            </a:lvl6pPr>
            <a:lvl7pPr>
              <a:defRPr sz="1370"/>
            </a:lvl7pPr>
            <a:lvl8pPr>
              <a:defRPr sz="1370"/>
            </a:lvl8pPr>
            <a:lvl9pPr>
              <a:defRPr sz="13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2526982"/>
            <a:ext cx="2020392" cy="4681548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851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561552"/>
            <a:ext cx="2020392" cy="1965431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63133" y="1212797"/>
            <a:ext cx="3171289" cy="5985985"/>
          </a:xfrm>
        </p:spPr>
        <p:txBody>
          <a:bodyPr anchor="t"/>
          <a:lstStyle>
            <a:lvl1pPr marL="0" indent="0">
              <a:buNone/>
              <a:defRPr sz="2192"/>
            </a:lvl1pPr>
            <a:lvl2pPr marL="313228" indent="0">
              <a:buNone/>
              <a:defRPr sz="1918"/>
            </a:lvl2pPr>
            <a:lvl3pPr marL="626455" indent="0">
              <a:buNone/>
              <a:defRPr sz="1644"/>
            </a:lvl3pPr>
            <a:lvl4pPr marL="939683" indent="0">
              <a:buNone/>
              <a:defRPr sz="1370"/>
            </a:lvl4pPr>
            <a:lvl5pPr marL="1252911" indent="0">
              <a:buNone/>
              <a:defRPr sz="1370"/>
            </a:lvl5pPr>
            <a:lvl6pPr marL="1566139" indent="0">
              <a:buNone/>
              <a:defRPr sz="1370"/>
            </a:lvl6pPr>
            <a:lvl7pPr marL="1879366" indent="0">
              <a:buNone/>
              <a:defRPr sz="1370"/>
            </a:lvl7pPr>
            <a:lvl8pPr marL="2192594" indent="0">
              <a:buNone/>
              <a:defRPr sz="1370"/>
            </a:lvl8pPr>
            <a:lvl9pPr marL="2505822" indent="0">
              <a:buNone/>
              <a:defRPr sz="137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2526982"/>
            <a:ext cx="2020392" cy="4681548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035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0339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872" y="448462"/>
            <a:ext cx="1350734" cy="71383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0669" y="448462"/>
            <a:ext cx="3973899" cy="71383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544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0669" y="448463"/>
            <a:ext cx="5402937" cy="1628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669" y="2242307"/>
            <a:ext cx="5402937" cy="5344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0669" y="7807130"/>
            <a:ext cx="140946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E6112-60D8-4E08-9D1D-6C513A847DDB}" type="datetimeFigureOut">
              <a:rPr lang="en-AU" smtClean="0"/>
              <a:t>15/09/2018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5041" y="7807130"/>
            <a:ext cx="2114193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4144" y="7807130"/>
            <a:ext cx="1409462" cy="448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10109-5C1F-4E17-A5EA-EDC54C316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846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26455" rtl="0" eaLnBrk="1" latinLnBrk="0" hangingPunct="1">
        <a:lnSpc>
          <a:spcPct val="90000"/>
        </a:lnSpc>
        <a:spcBef>
          <a:spcPct val="0"/>
        </a:spcBef>
        <a:buNone/>
        <a:defRPr sz="30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4" indent="-156614" algn="l" defTabSz="626455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6984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2pPr>
      <a:lvl3pPr marL="783069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96297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409525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72275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2035980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349208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662436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1pPr>
      <a:lvl2pPr marL="313228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2pPr>
      <a:lvl3pPr marL="626455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3pPr>
      <a:lvl4pPr marL="939683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252911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566139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1879366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192594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505822" algn="l" defTabSz="626455" rtl="0" eaLnBrk="1" latinLnBrk="0" hangingPunct="1">
        <a:defRPr sz="12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10209" y="72806"/>
            <a:ext cx="5295337" cy="8152004"/>
            <a:chOff x="510209" y="72806"/>
            <a:chExt cx="5295337" cy="8152004"/>
          </a:xfrm>
        </p:grpSpPr>
        <p:sp>
          <p:nvSpPr>
            <p:cNvPr id="47" name="Rectangle 46"/>
            <p:cNvSpPr/>
            <p:nvPr/>
          </p:nvSpPr>
          <p:spPr>
            <a:xfrm>
              <a:off x="2631400" y="72806"/>
              <a:ext cx="2216084" cy="1931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41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10209" y="7243003"/>
              <a:ext cx="5295337" cy="98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AU" sz="68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AU" sz="1020" b="1" dirty="0">
                  <a:latin typeface="Arial" panose="020B0604020202020204" pitchFamily="34" charset="0"/>
                  <a:cs typeface="Arial" panose="020B0604020202020204" pitchFamily="34" charset="0"/>
                </a:rPr>
                <a:t>Online Resource </a:t>
              </a:r>
              <a:r>
                <a:rPr lang="en-AU" sz="1020" b="1" dirty="0"/>
                <a:t>8</a:t>
              </a:r>
              <a:r>
                <a:rPr lang="en-AU" sz="1020" b="1" dirty="0" smtClean="0"/>
                <a:t> </a:t>
              </a:r>
              <a:r>
                <a:rPr lang="en-AU" sz="1020" dirty="0"/>
                <a:t>Manhattan plots of genome-wide association study (GWAS) using 38,948 SNPs markers for alkaloid status, flowering time and flower colour on 231 wild and domesticated narrow-leafed lupin accessions. The X-axis represents physical distance (Kb) along the 20 narrow-leafed lupin chromosomes, NLL-01 to NLL-20. SNPs above the threshold line (green line; -log10(p)=6) are significantly associated with related traits</a:t>
              </a:r>
              <a:endParaRPr lang="en-AU" sz="102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>
            <a:xfrm>
              <a:off x="684904" y="158438"/>
              <a:ext cx="17442" cy="70845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964812" y="227460"/>
              <a:ext cx="462" cy="691677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735999" y="436037"/>
              <a:ext cx="4228812" cy="5838642"/>
              <a:chOff x="611077" y="512792"/>
              <a:chExt cx="4973198" cy="6866402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11077" y="512792"/>
                <a:ext cx="4973198" cy="2102817"/>
                <a:chOff x="611077" y="512792"/>
                <a:chExt cx="4973198" cy="2102817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2702"/>
                <a:stretch/>
              </p:blipFill>
              <p:spPr>
                <a:xfrm>
                  <a:off x="611077" y="695325"/>
                  <a:ext cx="4973198" cy="1920284"/>
                </a:xfrm>
                <a:prstGeom prst="rect">
                  <a:avLst/>
                </a:prstGeom>
              </p:spPr>
            </p:pic>
            <p:sp>
              <p:nvSpPr>
                <p:cNvPr id="10" name="TextBox 9"/>
                <p:cNvSpPr txBox="1"/>
                <p:nvPr/>
              </p:nvSpPr>
              <p:spPr>
                <a:xfrm>
                  <a:off x="2776915" y="512792"/>
                  <a:ext cx="692237" cy="2778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935" b="1" dirty="0"/>
                    <a:t>Alkaloid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611077" y="2770491"/>
                <a:ext cx="4973198" cy="2146994"/>
                <a:chOff x="611077" y="2770491"/>
                <a:chExt cx="4973198" cy="2146994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2943"/>
                <a:stretch/>
              </p:blipFill>
              <p:spPr>
                <a:xfrm>
                  <a:off x="611077" y="3002507"/>
                  <a:ext cx="4973198" cy="1914978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2770501" y="2770491"/>
                  <a:ext cx="1095663" cy="2778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935" b="1" dirty="0"/>
                    <a:t>Flowering time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611077" y="5227087"/>
                <a:ext cx="4973198" cy="2152107"/>
                <a:chOff x="611077" y="5227087"/>
                <a:chExt cx="4973198" cy="2152107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3331"/>
                <a:stretch/>
              </p:blipFill>
              <p:spPr>
                <a:xfrm>
                  <a:off x="611077" y="5472751"/>
                  <a:ext cx="4973198" cy="1906443"/>
                </a:xfrm>
                <a:prstGeom prst="rect">
                  <a:avLst/>
                </a:prstGeom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2788049" y="5227087"/>
                  <a:ext cx="1020257" cy="2778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935" b="1" dirty="0"/>
                    <a:t>Flower colour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1664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</TotalTime>
  <Words>78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Mahsa Mousaviderazmahalleh</dc:creator>
  <cp:lastModifiedBy>Mahsa Mousaviderazmahalleh</cp:lastModifiedBy>
  <cp:revision>43</cp:revision>
  <dcterms:created xsi:type="dcterms:W3CDTF">2016-11-04T04:41:02Z</dcterms:created>
  <dcterms:modified xsi:type="dcterms:W3CDTF">2018-09-15T09:04:35Z</dcterms:modified>
</cp:coreProperties>
</file>