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9931400" cy="14363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8" d="100"/>
          <a:sy n="148" d="100"/>
        </p:scale>
        <p:origin x="190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64398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2030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3909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2259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1189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72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5240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957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17828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5425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888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ACB6CE-820B-4B40-8856-CA9AC175D3B0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9E39A-7F99-4D88-8DE3-1E48E781945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5724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2096938" cy="15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2089"/>
            <a:ext cx="2096938" cy="15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02089"/>
            <a:ext cx="2096938" cy="15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558" y="188640"/>
            <a:ext cx="2096938" cy="15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7190" y="1844824"/>
            <a:ext cx="2096938" cy="1575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855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2" baseType="lpstr">
      <vt:lpstr>Office-tema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5</cp:revision>
  <dcterms:created xsi:type="dcterms:W3CDTF">2016-07-21T13:30:04Z</dcterms:created>
  <dcterms:modified xsi:type="dcterms:W3CDTF">2016-07-22T07:45:57Z</dcterms:modified>
</cp:coreProperties>
</file>