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9931400" cy="143637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74" d="100"/>
          <a:sy n="274" d="100"/>
        </p:scale>
        <p:origin x="7788" y="7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200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914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6263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934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4335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277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125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898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375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234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66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FF372-C3D9-47A1-B91A-62AF98CBCE1E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8D21F-8CD3-43E6-98D0-8A4F1FF2A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46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588505"/>
              </p:ext>
            </p:extLst>
          </p:nvPr>
        </p:nvGraphicFramePr>
        <p:xfrm>
          <a:off x="11494" y="116632"/>
          <a:ext cx="2256250" cy="16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Graph" r:id="rId3" imgW="5943600" imgH="4457880" progId="STATISTICA.Graph">
                  <p:embed/>
                </p:oleObj>
              </mc:Choice>
              <mc:Fallback>
                <p:oleObj name="Graph" r:id="rId3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94" y="116632"/>
                        <a:ext cx="2256250" cy="1692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6916111"/>
              </p:ext>
            </p:extLst>
          </p:nvPr>
        </p:nvGraphicFramePr>
        <p:xfrm>
          <a:off x="2243741" y="116631"/>
          <a:ext cx="2256251" cy="16921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Graph" r:id="rId5" imgW="5943600" imgH="4457880" progId="STATISTICA.Graph">
                  <p:embed/>
                </p:oleObj>
              </mc:Choice>
              <mc:Fallback>
                <p:oleObj name="Graph" r:id="rId5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43741" y="116631"/>
                        <a:ext cx="2256251" cy="16921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379016"/>
              </p:ext>
            </p:extLst>
          </p:nvPr>
        </p:nvGraphicFramePr>
        <p:xfrm>
          <a:off x="3563888" y="1970838"/>
          <a:ext cx="2160240" cy="1620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Graph" r:id="rId7" imgW="5943600" imgH="4457880" progId="STATISTICA.Graph">
                  <p:embed/>
                </p:oleObj>
              </mc:Choice>
              <mc:Fallback>
                <p:oleObj name="Graph" r:id="rId7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63888" y="1970838"/>
                        <a:ext cx="2160240" cy="16201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1133981"/>
              </p:ext>
            </p:extLst>
          </p:nvPr>
        </p:nvGraphicFramePr>
        <p:xfrm>
          <a:off x="4499992" y="116632"/>
          <a:ext cx="2232248" cy="1674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Graph" r:id="rId9" imgW="5943600" imgH="4457880" progId="STATISTICA.Graph">
                  <p:embed/>
                </p:oleObj>
              </mc:Choice>
              <mc:Fallback>
                <p:oleObj name="Graph" r:id="rId9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499992" y="116632"/>
                        <a:ext cx="2232248" cy="16741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9601542"/>
              </p:ext>
            </p:extLst>
          </p:nvPr>
        </p:nvGraphicFramePr>
        <p:xfrm>
          <a:off x="6876256" y="102028"/>
          <a:ext cx="2227716" cy="167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Graph" r:id="rId11" imgW="5943600" imgH="4457880" progId="STATISTICA.Graph">
                  <p:embed/>
                </p:oleObj>
              </mc:Choice>
              <mc:Fallback>
                <p:oleObj name="Graph" r:id="rId11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876256" y="102028"/>
                        <a:ext cx="2227716" cy="1670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528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0</Words>
  <Application>Microsoft Office PowerPoint</Application>
  <PresentationFormat>Bildspel på skärmen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1</vt:i4>
      </vt:variant>
    </vt:vector>
  </HeadingPairs>
  <TitlesOfParts>
    <vt:vector size="4" baseType="lpstr">
      <vt:lpstr>Office-tema</vt:lpstr>
      <vt:lpstr>Unknown</vt:lpstr>
      <vt:lpstr>Graph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Inger Åhman</dc:creator>
  <cp:lastModifiedBy>Inger Åhman</cp:lastModifiedBy>
  <cp:revision>9</cp:revision>
  <dcterms:created xsi:type="dcterms:W3CDTF">2016-07-21T14:29:27Z</dcterms:created>
  <dcterms:modified xsi:type="dcterms:W3CDTF">2016-07-22T12:56:53Z</dcterms:modified>
</cp:coreProperties>
</file>