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9931400" cy="143637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8" d="100"/>
          <a:sy n="148" d="100"/>
        </p:scale>
        <p:origin x="190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4398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2030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3909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2259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1189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72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5240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9575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7828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5425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8881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724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8426435"/>
              </p:ext>
            </p:extLst>
          </p:nvPr>
        </p:nvGraphicFramePr>
        <p:xfrm>
          <a:off x="2339752" y="116632"/>
          <a:ext cx="2220055" cy="1665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Graph" r:id="rId3" imgW="5943600" imgH="4457880" progId="STATISTICA.Graph">
                  <p:embed/>
                </p:oleObj>
              </mc:Choice>
              <mc:Fallback>
                <p:oleObj name="Graph" r:id="rId3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39752" y="116632"/>
                        <a:ext cx="2220055" cy="16650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1489831"/>
              </p:ext>
            </p:extLst>
          </p:nvPr>
        </p:nvGraphicFramePr>
        <p:xfrm>
          <a:off x="4644008" y="116631"/>
          <a:ext cx="2196436" cy="16473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Graph" r:id="rId5" imgW="5943600" imgH="4457880" progId="STATISTICA.Graph">
                  <p:embed/>
                </p:oleObj>
              </mc:Choice>
              <mc:Fallback>
                <p:oleObj name="Graph" r:id="rId5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44008" y="116631"/>
                        <a:ext cx="2196436" cy="16473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8801547"/>
              </p:ext>
            </p:extLst>
          </p:nvPr>
        </p:nvGraphicFramePr>
        <p:xfrm>
          <a:off x="6876256" y="112947"/>
          <a:ext cx="2232248" cy="1674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Graph" r:id="rId7" imgW="5943600" imgH="4457880" progId="STATISTICA.Graph">
                  <p:embed/>
                </p:oleObj>
              </mc:Choice>
              <mc:Fallback>
                <p:oleObj name="Graph" r:id="rId7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876256" y="112947"/>
                        <a:ext cx="2232248" cy="16741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4217178"/>
              </p:ext>
            </p:extLst>
          </p:nvPr>
        </p:nvGraphicFramePr>
        <p:xfrm>
          <a:off x="107504" y="116632"/>
          <a:ext cx="2232248" cy="1674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Graph" r:id="rId9" imgW="5943600" imgH="4457880" progId="STATISTICA.Graph">
                  <p:embed/>
                </p:oleObj>
              </mc:Choice>
              <mc:Fallback>
                <p:oleObj name="Graph" r:id="rId9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7504" y="116632"/>
                        <a:ext cx="2232248" cy="16741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855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0</Words>
  <Application>Microsoft Office PowerPoint</Application>
  <PresentationFormat>Bildspel på skärmen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3" baseType="lpstr">
      <vt:lpstr>Office-tema</vt:lpstr>
      <vt:lpstr>Unknown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Inger Åhman</dc:creator>
  <cp:lastModifiedBy>Inger Åhman</cp:lastModifiedBy>
  <cp:revision>7</cp:revision>
  <dcterms:created xsi:type="dcterms:W3CDTF">2016-07-21T13:30:04Z</dcterms:created>
  <dcterms:modified xsi:type="dcterms:W3CDTF">2016-07-22T09:34:36Z</dcterms:modified>
</cp:coreProperties>
</file>