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9931400" cy="143637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250" d="100"/>
          <a:sy n="250" d="100"/>
        </p:scale>
        <p:origin x="487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4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7729A-7F29-4972-8FE6-1D1B56AAD442}" type="datetimeFigureOut">
              <a:rPr lang="sv-SE" smtClean="0"/>
              <a:t>2018-05-29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5DEA2-826D-4F7C-9CB1-68E280E2506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43595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7729A-7F29-4972-8FE6-1D1B56AAD442}" type="datetimeFigureOut">
              <a:rPr lang="sv-SE" smtClean="0"/>
              <a:t>2018-05-29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5DEA2-826D-4F7C-9CB1-68E280E2506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7763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7729A-7F29-4972-8FE6-1D1B56AAD442}" type="datetimeFigureOut">
              <a:rPr lang="sv-SE" smtClean="0"/>
              <a:t>2018-05-29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5DEA2-826D-4F7C-9CB1-68E280E2506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7876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7729A-7F29-4972-8FE6-1D1B56AAD442}" type="datetimeFigureOut">
              <a:rPr lang="sv-SE" smtClean="0"/>
              <a:t>2018-05-29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5DEA2-826D-4F7C-9CB1-68E280E2506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1908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7729A-7F29-4972-8FE6-1D1B56AAD442}" type="datetimeFigureOut">
              <a:rPr lang="sv-SE" smtClean="0"/>
              <a:t>2018-05-29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5DEA2-826D-4F7C-9CB1-68E280E2506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69722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7729A-7F29-4972-8FE6-1D1B56AAD442}" type="datetimeFigureOut">
              <a:rPr lang="sv-SE" smtClean="0"/>
              <a:t>2018-05-29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5DEA2-826D-4F7C-9CB1-68E280E2506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7405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7729A-7F29-4972-8FE6-1D1B56AAD442}" type="datetimeFigureOut">
              <a:rPr lang="sv-SE" smtClean="0"/>
              <a:t>2018-05-29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5DEA2-826D-4F7C-9CB1-68E280E2506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4193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7729A-7F29-4972-8FE6-1D1B56AAD442}" type="datetimeFigureOut">
              <a:rPr lang="sv-SE" smtClean="0"/>
              <a:t>2018-05-29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5DEA2-826D-4F7C-9CB1-68E280E2506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90025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7729A-7F29-4972-8FE6-1D1B56AAD442}" type="datetimeFigureOut">
              <a:rPr lang="sv-SE" smtClean="0"/>
              <a:t>2018-05-29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5DEA2-826D-4F7C-9CB1-68E280E2506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19066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7729A-7F29-4972-8FE6-1D1B56AAD442}" type="datetimeFigureOut">
              <a:rPr lang="sv-SE" smtClean="0"/>
              <a:t>2018-05-29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5DEA2-826D-4F7C-9CB1-68E280E2506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6136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7729A-7F29-4972-8FE6-1D1B56AAD442}" type="datetimeFigureOut">
              <a:rPr lang="sv-SE" smtClean="0"/>
              <a:t>2018-05-29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5DEA2-826D-4F7C-9CB1-68E280E2506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879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47729A-7F29-4972-8FE6-1D1B56AAD442}" type="datetimeFigureOut">
              <a:rPr lang="sv-SE" smtClean="0"/>
              <a:t>2018-05-29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55DEA2-826D-4F7C-9CB1-68E280E2506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06530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wmf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9371115"/>
              </p:ext>
            </p:extLst>
          </p:nvPr>
        </p:nvGraphicFramePr>
        <p:xfrm>
          <a:off x="35496" y="116632"/>
          <a:ext cx="2208245" cy="1656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Graph" r:id="rId3" imgW="5943600" imgH="4457880" progId="STATISTICA.Graph">
                  <p:embed/>
                </p:oleObj>
              </mc:Choice>
              <mc:Fallback>
                <p:oleObj name="Graph" r:id="rId3" imgW="5943600" imgH="4457880" progId="STATISTICA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5496" y="116632"/>
                        <a:ext cx="2208245" cy="16561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7042213"/>
              </p:ext>
            </p:extLst>
          </p:nvPr>
        </p:nvGraphicFramePr>
        <p:xfrm>
          <a:off x="2339752" y="116633"/>
          <a:ext cx="2208244" cy="16561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Graph" r:id="rId5" imgW="5943600" imgH="4457880" progId="STATISTICA.Graph">
                  <p:embed/>
                </p:oleObj>
              </mc:Choice>
              <mc:Fallback>
                <p:oleObj name="Graph" r:id="rId5" imgW="5943600" imgH="4457880" progId="STATISTICA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339752" y="116633"/>
                        <a:ext cx="2208244" cy="16561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255773"/>
              </p:ext>
            </p:extLst>
          </p:nvPr>
        </p:nvGraphicFramePr>
        <p:xfrm>
          <a:off x="4644008" y="116632"/>
          <a:ext cx="2208245" cy="1656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Graph" r:id="rId7" imgW="5943600" imgH="4457880" progId="STATISTICA.Graph">
                  <p:embed/>
                </p:oleObj>
              </mc:Choice>
              <mc:Fallback>
                <p:oleObj name="Graph" r:id="rId7" imgW="5943600" imgH="4457880" progId="STATISTICA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644008" y="116632"/>
                        <a:ext cx="2208245" cy="16561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1895390"/>
              </p:ext>
            </p:extLst>
          </p:nvPr>
        </p:nvGraphicFramePr>
        <p:xfrm>
          <a:off x="6900258" y="116632"/>
          <a:ext cx="2208246" cy="1656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Graph" r:id="rId9" imgW="5943600" imgH="4457880" progId="STATISTICA.Graph">
                  <p:embed/>
                </p:oleObj>
              </mc:Choice>
              <mc:Fallback>
                <p:oleObj name="Graph" r:id="rId9" imgW="5943600" imgH="4457880" progId="STATISTICA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900258" y="116632"/>
                        <a:ext cx="2208246" cy="16561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7555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0</Words>
  <Application>Microsoft Office PowerPoint</Application>
  <PresentationFormat>Bildspel på skärmen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Serverprogram för OLE-inbäddning</vt:lpstr>
      </vt:variant>
      <vt:variant>
        <vt:i4>2</vt:i4>
      </vt:variant>
      <vt:variant>
        <vt:lpstr>Bildrubriker</vt:lpstr>
      </vt:variant>
      <vt:variant>
        <vt:i4>1</vt:i4>
      </vt:variant>
    </vt:vector>
  </HeadingPairs>
  <TitlesOfParts>
    <vt:vector size="4" baseType="lpstr">
      <vt:lpstr>Office-tema</vt:lpstr>
      <vt:lpstr>Graph</vt:lpstr>
      <vt:lpstr>Unknown</vt:lpstr>
      <vt:lpstr>PowerPoint-presentation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Inger Åhman</dc:creator>
  <cp:lastModifiedBy>Inger Åhman</cp:lastModifiedBy>
  <cp:revision>5</cp:revision>
  <dcterms:created xsi:type="dcterms:W3CDTF">2016-07-22T11:01:08Z</dcterms:created>
  <dcterms:modified xsi:type="dcterms:W3CDTF">2018-05-29T12:22:38Z</dcterms:modified>
</cp:coreProperties>
</file>