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77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Relationship Id="rId9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47D5A-1BCF-4E5F-8249-4CBF3FD4E124}" type="datetimeFigureOut">
              <a:rPr lang="sv-SE" smtClean="0"/>
              <a:t>2018-08-30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1A89-5E0D-4110-90B2-57221FAB3B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7461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47D5A-1BCF-4E5F-8249-4CBF3FD4E124}" type="datetimeFigureOut">
              <a:rPr lang="sv-SE" smtClean="0"/>
              <a:t>2018-08-30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1A89-5E0D-4110-90B2-57221FAB3B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7292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47D5A-1BCF-4E5F-8249-4CBF3FD4E124}" type="datetimeFigureOut">
              <a:rPr lang="sv-SE" smtClean="0"/>
              <a:t>2018-08-30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1A89-5E0D-4110-90B2-57221FAB3B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2207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47D5A-1BCF-4E5F-8249-4CBF3FD4E124}" type="datetimeFigureOut">
              <a:rPr lang="sv-SE" smtClean="0"/>
              <a:t>2018-08-30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1A89-5E0D-4110-90B2-57221FAB3B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8044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47D5A-1BCF-4E5F-8249-4CBF3FD4E124}" type="datetimeFigureOut">
              <a:rPr lang="sv-SE" smtClean="0"/>
              <a:t>2018-08-30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1A89-5E0D-4110-90B2-57221FAB3B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4777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47D5A-1BCF-4E5F-8249-4CBF3FD4E124}" type="datetimeFigureOut">
              <a:rPr lang="sv-SE" smtClean="0"/>
              <a:t>2018-08-30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1A89-5E0D-4110-90B2-57221FAB3B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4774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47D5A-1BCF-4E5F-8249-4CBF3FD4E124}" type="datetimeFigureOut">
              <a:rPr lang="sv-SE" smtClean="0"/>
              <a:t>2018-08-30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1A89-5E0D-4110-90B2-57221FAB3B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4548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47D5A-1BCF-4E5F-8249-4CBF3FD4E124}" type="datetimeFigureOut">
              <a:rPr lang="sv-SE" smtClean="0"/>
              <a:t>2018-08-30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1A89-5E0D-4110-90B2-57221FAB3B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0383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47D5A-1BCF-4E5F-8249-4CBF3FD4E124}" type="datetimeFigureOut">
              <a:rPr lang="sv-SE" smtClean="0"/>
              <a:t>2018-08-30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1A89-5E0D-4110-90B2-57221FAB3B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1729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47D5A-1BCF-4E5F-8249-4CBF3FD4E124}" type="datetimeFigureOut">
              <a:rPr lang="sv-SE" smtClean="0"/>
              <a:t>2018-08-30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1A89-5E0D-4110-90B2-57221FAB3B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664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47D5A-1BCF-4E5F-8249-4CBF3FD4E124}" type="datetimeFigureOut">
              <a:rPr lang="sv-SE" smtClean="0"/>
              <a:t>2018-08-30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1A89-5E0D-4110-90B2-57221FAB3B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1216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47D5A-1BCF-4E5F-8249-4CBF3FD4E124}" type="datetimeFigureOut">
              <a:rPr lang="sv-SE" smtClean="0"/>
              <a:t>2018-08-30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51A89-5E0D-4110-90B2-57221FAB3B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7702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8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7.wmf"/><Relationship Id="rId20" Type="http://schemas.openxmlformats.org/officeDocument/2006/relationships/image" Target="../media/image9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4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6768872"/>
              </p:ext>
            </p:extLst>
          </p:nvPr>
        </p:nvGraphicFramePr>
        <p:xfrm>
          <a:off x="88032" y="260648"/>
          <a:ext cx="2179712" cy="1634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Graph" r:id="rId3" imgW="5943600" imgH="4457880" progId="STATISTICA.Graph">
                  <p:embed/>
                </p:oleObj>
              </mc:Choice>
              <mc:Fallback>
                <p:oleObj name="Graph" r:id="rId3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8032" y="260648"/>
                        <a:ext cx="2179712" cy="16347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0582775"/>
              </p:ext>
            </p:extLst>
          </p:nvPr>
        </p:nvGraphicFramePr>
        <p:xfrm>
          <a:off x="2267744" y="260648"/>
          <a:ext cx="2208245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Graph" r:id="rId5" imgW="5943600" imgH="4457880" progId="STATISTICA.Graph">
                  <p:embed/>
                </p:oleObj>
              </mc:Choice>
              <mc:Fallback>
                <p:oleObj name="Graph" r:id="rId5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67744" y="260648"/>
                        <a:ext cx="2208245" cy="1656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9988445"/>
              </p:ext>
            </p:extLst>
          </p:nvPr>
        </p:nvGraphicFramePr>
        <p:xfrm>
          <a:off x="4499992" y="260648"/>
          <a:ext cx="2208245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Graph" r:id="rId7" imgW="5943600" imgH="4457880" progId="STATISTICA.Graph">
                  <p:embed/>
                </p:oleObj>
              </mc:Choice>
              <mc:Fallback>
                <p:oleObj name="Graph" r:id="rId7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99992" y="260648"/>
                        <a:ext cx="2208245" cy="1656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7200931"/>
              </p:ext>
            </p:extLst>
          </p:nvPr>
        </p:nvGraphicFramePr>
        <p:xfrm>
          <a:off x="6756243" y="260648"/>
          <a:ext cx="2208245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Graph" r:id="rId9" imgW="5943600" imgH="4457880" progId="STATISTICA.Graph">
                  <p:embed/>
                </p:oleObj>
              </mc:Choice>
              <mc:Fallback>
                <p:oleObj name="Graph" r:id="rId9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756243" y="260648"/>
                        <a:ext cx="2208245" cy="1656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5215132"/>
              </p:ext>
            </p:extLst>
          </p:nvPr>
        </p:nvGraphicFramePr>
        <p:xfrm>
          <a:off x="107503" y="1988840"/>
          <a:ext cx="2208245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Graph" r:id="rId11" imgW="5943600" imgH="4457880" progId="STATISTICA.Graph">
                  <p:embed/>
                </p:oleObj>
              </mc:Choice>
              <mc:Fallback>
                <p:oleObj name="Graph" r:id="rId11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07503" y="1988840"/>
                        <a:ext cx="2208245" cy="1656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2498689"/>
              </p:ext>
            </p:extLst>
          </p:nvPr>
        </p:nvGraphicFramePr>
        <p:xfrm>
          <a:off x="2311218" y="1988840"/>
          <a:ext cx="2208245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Graph" r:id="rId13" imgW="5943600" imgH="4457880" progId="STATISTICA.Graph">
                  <p:embed/>
                </p:oleObj>
              </mc:Choice>
              <mc:Fallback>
                <p:oleObj name="Graph" r:id="rId13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311218" y="1988840"/>
                        <a:ext cx="2208245" cy="1656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8739413"/>
              </p:ext>
            </p:extLst>
          </p:nvPr>
        </p:nvGraphicFramePr>
        <p:xfrm>
          <a:off x="4499992" y="1988840"/>
          <a:ext cx="2208245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Graph" r:id="rId15" imgW="5943600" imgH="4457880" progId="STATISTICA.Graph">
                  <p:embed/>
                </p:oleObj>
              </mc:Choice>
              <mc:Fallback>
                <p:oleObj name="Graph" r:id="rId15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499992" y="1988840"/>
                        <a:ext cx="2208245" cy="1656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k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6546490"/>
              </p:ext>
            </p:extLst>
          </p:nvPr>
        </p:nvGraphicFramePr>
        <p:xfrm>
          <a:off x="2291747" y="3645024"/>
          <a:ext cx="2208245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Graph" r:id="rId17" imgW="5943600" imgH="4457880" progId="STATISTICA.Graph">
                  <p:embed/>
                </p:oleObj>
              </mc:Choice>
              <mc:Fallback>
                <p:oleObj name="Graph" r:id="rId17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291747" y="3645024"/>
                        <a:ext cx="2208245" cy="1656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k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0353818"/>
              </p:ext>
            </p:extLst>
          </p:nvPr>
        </p:nvGraphicFramePr>
        <p:xfrm>
          <a:off x="4499992" y="3645024"/>
          <a:ext cx="2208245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Graph" r:id="rId19" imgW="5943600" imgH="4457880" progId="STATISTICA.Graph">
                  <p:embed/>
                </p:oleObj>
              </mc:Choice>
              <mc:Fallback>
                <p:oleObj name="Graph" r:id="rId19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4499992" y="3645024"/>
                        <a:ext cx="2208245" cy="1656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674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Bildspel på skärmen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3" baseType="lpstr">
      <vt:lpstr>Office-tema</vt:lpstr>
      <vt:lpstr>Graph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Inger Åhman</dc:creator>
  <cp:lastModifiedBy>Inger Åhman</cp:lastModifiedBy>
  <cp:revision>1</cp:revision>
  <dcterms:created xsi:type="dcterms:W3CDTF">2018-08-30T08:42:21Z</dcterms:created>
  <dcterms:modified xsi:type="dcterms:W3CDTF">2018-08-30T08:43:39Z</dcterms:modified>
</cp:coreProperties>
</file>