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9931400" cy="143637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226" d="100"/>
          <a:sy n="226" d="100"/>
        </p:scale>
        <p:origin x="972" y="12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3" d="100"/>
          <a:sy n="43" d="100"/>
        </p:scale>
        <p:origin x="-2436" y="-96"/>
      </p:cViewPr>
      <p:guideLst>
        <p:guide orient="horz" pos="4524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5626100" y="0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441306-C69D-4BBD-B569-3D7D61E7187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374775" y="1077913"/>
            <a:ext cx="7181850" cy="5386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993775" y="6823075"/>
            <a:ext cx="7943850" cy="64627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13642975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5626100" y="13642975"/>
            <a:ext cx="4303713" cy="717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B8371B-ACE9-44A6-8189-E6BC5F0B509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59176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5641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455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34767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3805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64884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2246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4026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4372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9073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9212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4234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9D9AB6-46BF-4C0E-84FC-3CDBF4699FEA}" type="datetimeFigureOut">
              <a:rPr lang="sv-SE" smtClean="0"/>
              <a:t>2016-07-22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9B700C-BB13-4C25-BE30-6CDF4BAB583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8162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5807766"/>
              </p:ext>
            </p:extLst>
          </p:nvPr>
        </p:nvGraphicFramePr>
        <p:xfrm>
          <a:off x="59498" y="332656"/>
          <a:ext cx="2208245" cy="1656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6" name="Graph" r:id="rId3" imgW="5943600" imgH="4457880" progId="STATISTICA.Graph">
                  <p:embed/>
                </p:oleObj>
              </mc:Choice>
              <mc:Fallback>
                <p:oleObj name="Graph" r:id="rId3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498" y="332656"/>
                        <a:ext cx="2208245" cy="1656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k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4324449"/>
              </p:ext>
            </p:extLst>
          </p:nvPr>
        </p:nvGraphicFramePr>
        <p:xfrm>
          <a:off x="2339752" y="332656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Graph" r:id="rId5" imgW="5943600" imgH="4457880" progId="STATISTICA.Graph">
                  <p:embed/>
                </p:oleObj>
              </mc:Choice>
              <mc:Fallback>
                <p:oleObj name="Graph" r:id="rId5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339752" y="332656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k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6910320"/>
              </p:ext>
            </p:extLst>
          </p:nvPr>
        </p:nvGraphicFramePr>
        <p:xfrm>
          <a:off x="4572000" y="332656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" name="Graph" r:id="rId7" imgW="5943600" imgH="4457880" progId="STATISTICA.Graph">
                  <p:embed/>
                </p:oleObj>
              </mc:Choice>
              <mc:Fallback>
                <p:oleObj name="Graph" r:id="rId7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72000" y="332656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556475"/>
              </p:ext>
            </p:extLst>
          </p:nvPr>
        </p:nvGraphicFramePr>
        <p:xfrm>
          <a:off x="6876256" y="332656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9" name="Graph" r:id="rId9" imgW="5943600" imgH="4457880" progId="STATISTICA.Graph">
                  <p:embed/>
                </p:oleObj>
              </mc:Choice>
              <mc:Fallback>
                <p:oleObj name="Graph" r:id="rId9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76256" y="332656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44326456"/>
              </p:ext>
            </p:extLst>
          </p:nvPr>
        </p:nvGraphicFramePr>
        <p:xfrm>
          <a:off x="3563888" y="2132856"/>
          <a:ext cx="2232248" cy="16741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" name="Graph" r:id="rId11" imgW="5943600" imgH="4457880" progId="STATISTICA.Graph">
                  <p:embed/>
                </p:oleObj>
              </mc:Choice>
              <mc:Fallback>
                <p:oleObj name="Graph" r:id="rId11" imgW="5943600" imgH="4457880" progId="STATISTICA.Graph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563888" y="2132856"/>
                        <a:ext cx="2232248" cy="167418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4452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0</Words>
  <Application>Microsoft Office PowerPoint</Application>
  <PresentationFormat>Bildspel på skärmen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3" baseType="lpstr">
      <vt:lpstr>Office-tema</vt:lpstr>
      <vt:lpstr>Graph</vt:lpstr>
      <vt:lpstr>PowerPoint-presentation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Inger Åhman</dc:creator>
  <cp:lastModifiedBy>Inger Åhman</cp:lastModifiedBy>
  <cp:revision>10</cp:revision>
  <cp:lastPrinted>2016-07-22T12:21:47Z</cp:lastPrinted>
  <dcterms:created xsi:type="dcterms:W3CDTF">2016-07-21T10:46:19Z</dcterms:created>
  <dcterms:modified xsi:type="dcterms:W3CDTF">2016-07-22T13:14:15Z</dcterms:modified>
</cp:coreProperties>
</file>