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9931400" cy="14363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8" d="100"/>
          <a:sy n="208" d="100"/>
        </p:scale>
        <p:origin x="53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3" d="100"/>
          <a:sy n="43" d="100"/>
        </p:scale>
        <p:origin x="-2436" y="-96"/>
      </p:cViewPr>
      <p:guideLst>
        <p:guide orient="horz" pos="4524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6100" y="0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41306-C69D-4BBD-B569-3D7D61E7187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7913"/>
            <a:ext cx="7181850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3775" y="6823075"/>
            <a:ext cx="7943850" cy="6462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3642975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6100" y="13642975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8371B-ACE9-44A6-8189-E6BC5F0B50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917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564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55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76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380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48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24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402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437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073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212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23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16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748885"/>
              </p:ext>
            </p:extLst>
          </p:nvPr>
        </p:nvGraphicFramePr>
        <p:xfrm>
          <a:off x="35496" y="332656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332656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133765"/>
              </p:ext>
            </p:extLst>
          </p:nvPr>
        </p:nvGraphicFramePr>
        <p:xfrm>
          <a:off x="2267744" y="332656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67744" y="332656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572276"/>
              </p:ext>
            </p:extLst>
          </p:nvPr>
        </p:nvGraphicFramePr>
        <p:xfrm>
          <a:off x="4572000" y="332656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0" y="332656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32222"/>
              </p:ext>
            </p:extLst>
          </p:nvPr>
        </p:nvGraphicFramePr>
        <p:xfrm>
          <a:off x="6876256" y="332656"/>
          <a:ext cx="2232248" cy="1674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Graph" r:id="rId9" imgW="5943600" imgH="4457880" progId="STATISTICA.Graph">
                  <p:embed/>
                </p:oleObj>
              </mc:Choice>
              <mc:Fallback>
                <p:oleObj name="Graph" r:id="rId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76256" y="332656"/>
                        <a:ext cx="2232248" cy="1674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452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Office-tema</vt:lpstr>
      <vt:lpstr>Graph</vt:lpstr>
      <vt:lpstr>Unknown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11</cp:revision>
  <cp:lastPrinted>2016-07-21T12:03:16Z</cp:lastPrinted>
  <dcterms:created xsi:type="dcterms:W3CDTF">2016-07-21T10:46:19Z</dcterms:created>
  <dcterms:modified xsi:type="dcterms:W3CDTF">2016-07-22T11:39:22Z</dcterms:modified>
</cp:coreProperties>
</file>