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
  </p:notesMasterIdLst>
  <p:sldIdLst>
    <p:sldId id="258" r:id="rId2"/>
  </p:sldIdLst>
  <p:sldSz cx="11430000" cy="16764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92D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244" autoAdjust="0"/>
  </p:normalViewPr>
  <p:slideViewPr>
    <p:cSldViewPr snapToGrid="0">
      <p:cViewPr>
        <p:scale>
          <a:sx n="60" d="100"/>
          <a:sy n="60" d="100"/>
        </p:scale>
        <p:origin x="42" y="-28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F023B4-70F9-4B2F-AE0E-F2C28431B554}" type="datetimeFigureOut">
              <a:rPr lang="en-US" smtClean="0"/>
              <a:t>2/15/2021</a:t>
            </a:fld>
            <a:endParaRPr lang="en-US"/>
          </a:p>
        </p:txBody>
      </p:sp>
      <p:sp>
        <p:nvSpPr>
          <p:cNvPr id="4" name="Slide Image Placeholder 3"/>
          <p:cNvSpPr>
            <a:spLocks noGrp="1" noRot="1" noChangeAspect="1"/>
          </p:cNvSpPr>
          <p:nvPr>
            <p:ph type="sldImg" idx="2"/>
          </p:nvPr>
        </p:nvSpPr>
        <p:spPr>
          <a:xfrm>
            <a:off x="2376488" y="1143000"/>
            <a:ext cx="21050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6403F3-A96F-4E94-9BD6-C6A5C8E1F2DC}" type="slidenum">
              <a:rPr lang="en-US" smtClean="0"/>
              <a:t>‹#›</a:t>
            </a:fld>
            <a:endParaRPr lang="en-US"/>
          </a:p>
        </p:txBody>
      </p:sp>
    </p:spTree>
    <p:extLst>
      <p:ext uri="{BB962C8B-B14F-4D97-AF65-F5344CB8AC3E}">
        <p14:creationId xmlns:p14="http://schemas.microsoft.com/office/powerpoint/2010/main" val="8140229"/>
      </p:ext>
    </p:extLst>
  </p:cSld>
  <p:clrMap bg1="lt1" tx1="dk1" bg2="lt2" tx2="dk2" accent1="accent1" accent2="accent2" accent3="accent3" accent4="accent4" accent5="accent5" accent6="accent6" hlink="hlink" folHlink="folHlink"/>
  <p:notesStyle>
    <a:lvl1pPr marL="0" algn="l" defTabSz="1177521" rtl="0" eaLnBrk="1" latinLnBrk="0" hangingPunct="1">
      <a:defRPr sz="1545" kern="1200">
        <a:solidFill>
          <a:schemeClr val="tx1"/>
        </a:solidFill>
        <a:latin typeface="+mn-lt"/>
        <a:ea typeface="+mn-ea"/>
        <a:cs typeface="+mn-cs"/>
      </a:defRPr>
    </a:lvl1pPr>
    <a:lvl2pPr marL="588761" algn="l" defTabSz="1177521" rtl="0" eaLnBrk="1" latinLnBrk="0" hangingPunct="1">
      <a:defRPr sz="1545" kern="1200">
        <a:solidFill>
          <a:schemeClr val="tx1"/>
        </a:solidFill>
        <a:latin typeface="+mn-lt"/>
        <a:ea typeface="+mn-ea"/>
        <a:cs typeface="+mn-cs"/>
      </a:defRPr>
    </a:lvl2pPr>
    <a:lvl3pPr marL="1177521" algn="l" defTabSz="1177521" rtl="0" eaLnBrk="1" latinLnBrk="0" hangingPunct="1">
      <a:defRPr sz="1545" kern="1200">
        <a:solidFill>
          <a:schemeClr val="tx1"/>
        </a:solidFill>
        <a:latin typeface="+mn-lt"/>
        <a:ea typeface="+mn-ea"/>
        <a:cs typeface="+mn-cs"/>
      </a:defRPr>
    </a:lvl3pPr>
    <a:lvl4pPr marL="1766280" algn="l" defTabSz="1177521" rtl="0" eaLnBrk="1" latinLnBrk="0" hangingPunct="1">
      <a:defRPr sz="1545" kern="1200">
        <a:solidFill>
          <a:schemeClr val="tx1"/>
        </a:solidFill>
        <a:latin typeface="+mn-lt"/>
        <a:ea typeface="+mn-ea"/>
        <a:cs typeface="+mn-cs"/>
      </a:defRPr>
    </a:lvl4pPr>
    <a:lvl5pPr marL="2355041" algn="l" defTabSz="1177521" rtl="0" eaLnBrk="1" latinLnBrk="0" hangingPunct="1">
      <a:defRPr sz="1545" kern="1200">
        <a:solidFill>
          <a:schemeClr val="tx1"/>
        </a:solidFill>
        <a:latin typeface="+mn-lt"/>
        <a:ea typeface="+mn-ea"/>
        <a:cs typeface="+mn-cs"/>
      </a:defRPr>
    </a:lvl5pPr>
    <a:lvl6pPr marL="2943800" algn="l" defTabSz="1177521" rtl="0" eaLnBrk="1" latinLnBrk="0" hangingPunct="1">
      <a:defRPr sz="1545" kern="1200">
        <a:solidFill>
          <a:schemeClr val="tx1"/>
        </a:solidFill>
        <a:latin typeface="+mn-lt"/>
        <a:ea typeface="+mn-ea"/>
        <a:cs typeface="+mn-cs"/>
      </a:defRPr>
    </a:lvl6pPr>
    <a:lvl7pPr marL="3532561" algn="l" defTabSz="1177521" rtl="0" eaLnBrk="1" latinLnBrk="0" hangingPunct="1">
      <a:defRPr sz="1545" kern="1200">
        <a:solidFill>
          <a:schemeClr val="tx1"/>
        </a:solidFill>
        <a:latin typeface="+mn-lt"/>
        <a:ea typeface="+mn-ea"/>
        <a:cs typeface="+mn-cs"/>
      </a:defRPr>
    </a:lvl7pPr>
    <a:lvl8pPr marL="4121321" algn="l" defTabSz="1177521" rtl="0" eaLnBrk="1" latinLnBrk="0" hangingPunct="1">
      <a:defRPr sz="1545" kern="1200">
        <a:solidFill>
          <a:schemeClr val="tx1"/>
        </a:solidFill>
        <a:latin typeface="+mn-lt"/>
        <a:ea typeface="+mn-ea"/>
        <a:cs typeface="+mn-cs"/>
      </a:defRPr>
    </a:lvl8pPr>
    <a:lvl9pPr marL="4710080" algn="l" defTabSz="1177521" rtl="0" eaLnBrk="1" latinLnBrk="0" hangingPunct="1">
      <a:defRPr sz="154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76488" y="1143000"/>
            <a:ext cx="21050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6403F3-A96F-4E94-9BD6-C6A5C8E1F2DC}" type="slidenum">
              <a:rPr lang="en-US" smtClean="0"/>
              <a:t>1</a:t>
            </a:fld>
            <a:endParaRPr lang="en-US"/>
          </a:p>
        </p:txBody>
      </p:sp>
    </p:spTree>
    <p:extLst>
      <p:ext uri="{BB962C8B-B14F-4D97-AF65-F5344CB8AC3E}">
        <p14:creationId xmlns:p14="http://schemas.microsoft.com/office/powerpoint/2010/main" val="4828341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57250" y="2743554"/>
            <a:ext cx="9715500" cy="5836356"/>
          </a:xfrm>
        </p:spPr>
        <p:txBody>
          <a:bodyPr anchor="b"/>
          <a:lstStyle>
            <a:lvl1pPr algn="ctr">
              <a:defRPr sz="7500"/>
            </a:lvl1pPr>
          </a:lstStyle>
          <a:p>
            <a:r>
              <a:rPr lang="en-US" smtClean="0"/>
              <a:t>Click to edit Master title style</a:t>
            </a:r>
            <a:endParaRPr lang="en-US" dirty="0"/>
          </a:p>
        </p:txBody>
      </p:sp>
      <p:sp>
        <p:nvSpPr>
          <p:cNvPr id="3" name="Subtitle 2"/>
          <p:cNvSpPr>
            <a:spLocks noGrp="1"/>
          </p:cNvSpPr>
          <p:nvPr>
            <p:ph type="subTitle" idx="1"/>
          </p:nvPr>
        </p:nvSpPr>
        <p:spPr>
          <a:xfrm>
            <a:off x="1428750" y="8804982"/>
            <a:ext cx="8572500" cy="4047418"/>
          </a:xfrm>
        </p:spPr>
        <p:txBody>
          <a:bodyPr/>
          <a:lstStyle>
            <a:lvl1pPr marL="0" indent="0" algn="ctr">
              <a:buNone/>
              <a:defRPr sz="3000"/>
            </a:lvl1pPr>
            <a:lvl2pPr marL="571500" indent="0" algn="ctr">
              <a:buNone/>
              <a:defRPr sz="2500"/>
            </a:lvl2pPr>
            <a:lvl3pPr marL="1143000" indent="0" algn="ctr">
              <a:buNone/>
              <a:defRPr sz="2250"/>
            </a:lvl3pPr>
            <a:lvl4pPr marL="1714500" indent="0" algn="ctr">
              <a:buNone/>
              <a:defRPr sz="2000"/>
            </a:lvl4pPr>
            <a:lvl5pPr marL="2286000" indent="0" algn="ctr">
              <a:buNone/>
              <a:defRPr sz="2000"/>
            </a:lvl5pPr>
            <a:lvl6pPr marL="2857500" indent="0" algn="ctr">
              <a:buNone/>
              <a:defRPr sz="2000"/>
            </a:lvl6pPr>
            <a:lvl7pPr marL="3429000" indent="0" algn="ctr">
              <a:buNone/>
              <a:defRPr sz="2000"/>
            </a:lvl7pPr>
            <a:lvl8pPr marL="4000500" indent="0" algn="ctr">
              <a:buNone/>
              <a:defRPr sz="2000"/>
            </a:lvl8pPr>
            <a:lvl9pPr marL="45720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174DF69-0AD2-4850-9AD5-D4A3FD0C9607}" type="datetimeFigureOut">
              <a:rPr lang="en-US" smtClean="0"/>
              <a:t>2/15/2021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9E94E0-B0DB-4650-A223-7110058B9A85}" type="slidenum">
              <a:rPr lang="en-US" smtClean="0"/>
              <a:t>‹#›</a:t>
            </a:fld>
            <a:endParaRPr lang="en-US"/>
          </a:p>
        </p:txBody>
      </p:sp>
    </p:spTree>
    <p:extLst>
      <p:ext uri="{BB962C8B-B14F-4D97-AF65-F5344CB8AC3E}">
        <p14:creationId xmlns:p14="http://schemas.microsoft.com/office/powerpoint/2010/main" val="1424563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74DF69-0AD2-4850-9AD5-D4A3FD0C9607}" type="datetimeFigureOut">
              <a:rPr lang="en-US" smtClean="0"/>
              <a:t>2/15/2021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9E94E0-B0DB-4650-A223-7110058B9A85}" type="slidenum">
              <a:rPr lang="en-US" smtClean="0"/>
              <a:t>‹#›</a:t>
            </a:fld>
            <a:endParaRPr lang="en-US"/>
          </a:p>
        </p:txBody>
      </p:sp>
    </p:spTree>
    <p:extLst>
      <p:ext uri="{BB962C8B-B14F-4D97-AF65-F5344CB8AC3E}">
        <p14:creationId xmlns:p14="http://schemas.microsoft.com/office/powerpoint/2010/main" val="3073906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179594" y="892528"/>
            <a:ext cx="2464594" cy="1420671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85813" y="892528"/>
            <a:ext cx="7250906" cy="1420671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74DF69-0AD2-4850-9AD5-D4A3FD0C9607}" type="datetimeFigureOut">
              <a:rPr lang="en-US" smtClean="0"/>
              <a:t>2/15/2021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9E94E0-B0DB-4650-A223-7110058B9A85}" type="slidenum">
              <a:rPr lang="en-US" smtClean="0"/>
              <a:t>‹#›</a:t>
            </a:fld>
            <a:endParaRPr lang="en-US"/>
          </a:p>
        </p:txBody>
      </p:sp>
    </p:spTree>
    <p:extLst>
      <p:ext uri="{BB962C8B-B14F-4D97-AF65-F5344CB8AC3E}">
        <p14:creationId xmlns:p14="http://schemas.microsoft.com/office/powerpoint/2010/main" val="2083804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74DF69-0AD2-4850-9AD5-D4A3FD0C9607}" type="datetimeFigureOut">
              <a:rPr lang="en-US" smtClean="0"/>
              <a:t>2/15/2021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9E94E0-B0DB-4650-A223-7110058B9A85}" type="slidenum">
              <a:rPr lang="en-US" smtClean="0"/>
              <a:t>‹#›</a:t>
            </a:fld>
            <a:endParaRPr lang="en-US"/>
          </a:p>
        </p:txBody>
      </p:sp>
    </p:spTree>
    <p:extLst>
      <p:ext uri="{BB962C8B-B14F-4D97-AF65-F5344CB8AC3E}">
        <p14:creationId xmlns:p14="http://schemas.microsoft.com/office/powerpoint/2010/main" val="3379455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79860" y="4179363"/>
            <a:ext cx="9858375" cy="6973357"/>
          </a:xfrm>
        </p:spPr>
        <p:txBody>
          <a:bodyPr anchor="b"/>
          <a:lstStyle>
            <a:lvl1pPr>
              <a:defRPr sz="7500"/>
            </a:lvl1pPr>
          </a:lstStyle>
          <a:p>
            <a:r>
              <a:rPr lang="en-US" smtClean="0"/>
              <a:t>Click to edit Master title style</a:t>
            </a:r>
            <a:endParaRPr lang="en-US" dirty="0"/>
          </a:p>
        </p:txBody>
      </p:sp>
      <p:sp>
        <p:nvSpPr>
          <p:cNvPr id="3" name="Text Placeholder 2"/>
          <p:cNvSpPr>
            <a:spLocks noGrp="1"/>
          </p:cNvSpPr>
          <p:nvPr>
            <p:ph type="body" idx="1"/>
          </p:nvPr>
        </p:nvSpPr>
        <p:spPr>
          <a:xfrm>
            <a:off x="779860" y="11218691"/>
            <a:ext cx="9858375" cy="3667124"/>
          </a:xfrm>
        </p:spPr>
        <p:txBody>
          <a:bodyPr/>
          <a:lstStyle>
            <a:lvl1pPr marL="0" indent="0">
              <a:buNone/>
              <a:defRPr sz="3000">
                <a:solidFill>
                  <a:schemeClr val="tx1"/>
                </a:solidFill>
              </a:defRPr>
            </a:lvl1pPr>
            <a:lvl2pPr marL="571500" indent="0">
              <a:buNone/>
              <a:defRPr sz="2500">
                <a:solidFill>
                  <a:schemeClr val="tx1">
                    <a:tint val="75000"/>
                  </a:schemeClr>
                </a:solidFill>
              </a:defRPr>
            </a:lvl2pPr>
            <a:lvl3pPr marL="1143000" indent="0">
              <a:buNone/>
              <a:defRPr sz="2250">
                <a:solidFill>
                  <a:schemeClr val="tx1">
                    <a:tint val="75000"/>
                  </a:schemeClr>
                </a:solidFill>
              </a:defRPr>
            </a:lvl3pPr>
            <a:lvl4pPr marL="1714500" indent="0">
              <a:buNone/>
              <a:defRPr sz="2000">
                <a:solidFill>
                  <a:schemeClr val="tx1">
                    <a:tint val="75000"/>
                  </a:schemeClr>
                </a:solidFill>
              </a:defRPr>
            </a:lvl4pPr>
            <a:lvl5pPr marL="2286000" indent="0">
              <a:buNone/>
              <a:defRPr sz="2000">
                <a:solidFill>
                  <a:schemeClr val="tx1">
                    <a:tint val="75000"/>
                  </a:schemeClr>
                </a:solidFill>
              </a:defRPr>
            </a:lvl5pPr>
            <a:lvl6pPr marL="2857500" indent="0">
              <a:buNone/>
              <a:defRPr sz="2000">
                <a:solidFill>
                  <a:schemeClr val="tx1">
                    <a:tint val="75000"/>
                  </a:schemeClr>
                </a:solidFill>
              </a:defRPr>
            </a:lvl6pPr>
            <a:lvl7pPr marL="3429000" indent="0">
              <a:buNone/>
              <a:defRPr sz="2000">
                <a:solidFill>
                  <a:schemeClr val="tx1">
                    <a:tint val="75000"/>
                  </a:schemeClr>
                </a:solidFill>
              </a:defRPr>
            </a:lvl7pPr>
            <a:lvl8pPr marL="4000500" indent="0">
              <a:buNone/>
              <a:defRPr sz="2000">
                <a:solidFill>
                  <a:schemeClr val="tx1">
                    <a:tint val="75000"/>
                  </a:schemeClr>
                </a:solidFill>
              </a:defRPr>
            </a:lvl8pPr>
            <a:lvl9pPr marL="4572000" indent="0">
              <a:buNone/>
              <a:defRPr sz="20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174DF69-0AD2-4850-9AD5-D4A3FD0C9607}" type="datetimeFigureOut">
              <a:rPr lang="en-US" smtClean="0"/>
              <a:t>2/15/2021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9E94E0-B0DB-4650-A223-7110058B9A85}" type="slidenum">
              <a:rPr lang="en-US" smtClean="0"/>
              <a:t>‹#›</a:t>
            </a:fld>
            <a:endParaRPr lang="en-US"/>
          </a:p>
        </p:txBody>
      </p:sp>
    </p:spTree>
    <p:extLst>
      <p:ext uri="{BB962C8B-B14F-4D97-AF65-F5344CB8AC3E}">
        <p14:creationId xmlns:p14="http://schemas.microsoft.com/office/powerpoint/2010/main" val="23489812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85813" y="4462639"/>
            <a:ext cx="4857750" cy="1063660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786438" y="4462639"/>
            <a:ext cx="4857750" cy="1063660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174DF69-0AD2-4850-9AD5-D4A3FD0C9607}" type="datetimeFigureOut">
              <a:rPr lang="en-US" smtClean="0"/>
              <a:t>2/15/2021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9E94E0-B0DB-4650-A223-7110058B9A85}" type="slidenum">
              <a:rPr lang="en-US" smtClean="0"/>
              <a:t>‹#›</a:t>
            </a:fld>
            <a:endParaRPr lang="en-US"/>
          </a:p>
        </p:txBody>
      </p:sp>
    </p:spTree>
    <p:extLst>
      <p:ext uri="{BB962C8B-B14F-4D97-AF65-F5344CB8AC3E}">
        <p14:creationId xmlns:p14="http://schemas.microsoft.com/office/powerpoint/2010/main" val="4100906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87301" y="892532"/>
            <a:ext cx="9858375" cy="3240265"/>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787303" y="4109510"/>
            <a:ext cx="4835425" cy="2014007"/>
          </a:xfrm>
        </p:spPr>
        <p:txBody>
          <a:bodyPr anchor="b"/>
          <a:lstStyle>
            <a:lvl1pPr marL="0" indent="0">
              <a:buNone/>
              <a:defRPr sz="3000" b="1"/>
            </a:lvl1pPr>
            <a:lvl2pPr marL="571500" indent="0">
              <a:buNone/>
              <a:defRPr sz="2500" b="1"/>
            </a:lvl2pPr>
            <a:lvl3pPr marL="1143000" indent="0">
              <a:buNone/>
              <a:defRPr sz="2250" b="1"/>
            </a:lvl3pPr>
            <a:lvl4pPr marL="1714500" indent="0">
              <a:buNone/>
              <a:defRPr sz="2000" b="1"/>
            </a:lvl4pPr>
            <a:lvl5pPr marL="2286000" indent="0">
              <a:buNone/>
              <a:defRPr sz="2000" b="1"/>
            </a:lvl5pPr>
            <a:lvl6pPr marL="2857500" indent="0">
              <a:buNone/>
              <a:defRPr sz="2000" b="1"/>
            </a:lvl6pPr>
            <a:lvl7pPr marL="3429000" indent="0">
              <a:buNone/>
              <a:defRPr sz="2000" b="1"/>
            </a:lvl7pPr>
            <a:lvl8pPr marL="4000500" indent="0">
              <a:buNone/>
              <a:defRPr sz="2000" b="1"/>
            </a:lvl8pPr>
            <a:lvl9pPr marL="4572000" indent="0">
              <a:buNone/>
              <a:defRPr sz="2000" b="1"/>
            </a:lvl9pPr>
          </a:lstStyle>
          <a:p>
            <a:pPr lvl="0"/>
            <a:r>
              <a:rPr lang="en-US" smtClean="0"/>
              <a:t>Edit Master text styles</a:t>
            </a:r>
          </a:p>
        </p:txBody>
      </p:sp>
      <p:sp>
        <p:nvSpPr>
          <p:cNvPr id="4" name="Content Placeholder 3"/>
          <p:cNvSpPr>
            <a:spLocks noGrp="1"/>
          </p:cNvSpPr>
          <p:nvPr>
            <p:ph sz="half" idx="2"/>
          </p:nvPr>
        </p:nvSpPr>
        <p:spPr>
          <a:xfrm>
            <a:off x="787303" y="6123517"/>
            <a:ext cx="4835425" cy="900677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786438" y="4109510"/>
            <a:ext cx="4859239" cy="2014007"/>
          </a:xfrm>
        </p:spPr>
        <p:txBody>
          <a:bodyPr anchor="b"/>
          <a:lstStyle>
            <a:lvl1pPr marL="0" indent="0">
              <a:buNone/>
              <a:defRPr sz="3000" b="1"/>
            </a:lvl1pPr>
            <a:lvl2pPr marL="571500" indent="0">
              <a:buNone/>
              <a:defRPr sz="2500" b="1"/>
            </a:lvl2pPr>
            <a:lvl3pPr marL="1143000" indent="0">
              <a:buNone/>
              <a:defRPr sz="2250" b="1"/>
            </a:lvl3pPr>
            <a:lvl4pPr marL="1714500" indent="0">
              <a:buNone/>
              <a:defRPr sz="2000" b="1"/>
            </a:lvl4pPr>
            <a:lvl5pPr marL="2286000" indent="0">
              <a:buNone/>
              <a:defRPr sz="2000" b="1"/>
            </a:lvl5pPr>
            <a:lvl6pPr marL="2857500" indent="0">
              <a:buNone/>
              <a:defRPr sz="2000" b="1"/>
            </a:lvl6pPr>
            <a:lvl7pPr marL="3429000" indent="0">
              <a:buNone/>
              <a:defRPr sz="2000" b="1"/>
            </a:lvl7pPr>
            <a:lvl8pPr marL="4000500" indent="0">
              <a:buNone/>
              <a:defRPr sz="2000" b="1"/>
            </a:lvl8pPr>
            <a:lvl9pPr marL="4572000" indent="0">
              <a:buNone/>
              <a:defRPr sz="2000" b="1"/>
            </a:lvl9pPr>
          </a:lstStyle>
          <a:p>
            <a:pPr lvl="0"/>
            <a:r>
              <a:rPr lang="en-US" smtClean="0"/>
              <a:t>Edit Master text styles</a:t>
            </a:r>
          </a:p>
        </p:txBody>
      </p:sp>
      <p:sp>
        <p:nvSpPr>
          <p:cNvPr id="6" name="Content Placeholder 5"/>
          <p:cNvSpPr>
            <a:spLocks noGrp="1"/>
          </p:cNvSpPr>
          <p:nvPr>
            <p:ph sz="quarter" idx="4"/>
          </p:nvPr>
        </p:nvSpPr>
        <p:spPr>
          <a:xfrm>
            <a:off x="5786438" y="6123517"/>
            <a:ext cx="4859239" cy="900677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174DF69-0AD2-4850-9AD5-D4A3FD0C9607}" type="datetimeFigureOut">
              <a:rPr lang="en-US" smtClean="0"/>
              <a:t>2/15/2021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9E94E0-B0DB-4650-A223-7110058B9A85}" type="slidenum">
              <a:rPr lang="en-US" smtClean="0"/>
              <a:t>‹#›</a:t>
            </a:fld>
            <a:endParaRPr lang="en-US"/>
          </a:p>
        </p:txBody>
      </p:sp>
    </p:spTree>
    <p:extLst>
      <p:ext uri="{BB962C8B-B14F-4D97-AF65-F5344CB8AC3E}">
        <p14:creationId xmlns:p14="http://schemas.microsoft.com/office/powerpoint/2010/main" val="2051457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174DF69-0AD2-4850-9AD5-D4A3FD0C9607}" type="datetimeFigureOut">
              <a:rPr lang="en-US" smtClean="0"/>
              <a:t>2/15/2021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9E94E0-B0DB-4650-A223-7110058B9A85}" type="slidenum">
              <a:rPr lang="en-US" smtClean="0"/>
              <a:t>‹#›</a:t>
            </a:fld>
            <a:endParaRPr lang="en-US"/>
          </a:p>
        </p:txBody>
      </p:sp>
    </p:spTree>
    <p:extLst>
      <p:ext uri="{BB962C8B-B14F-4D97-AF65-F5344CB8AC3E}">
        <p14:creationId xmlns:p14="http://schemas.microsoft.com/office/powerpoint/2010/main" val="1453188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74DF69-0AD2-4850-9AD5-D4A3FD0C9607}" type="datetimeFigureOut">
              <a:rPr lang="en-US" smtClean="0"/>
              <a:t>2/15/2021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9E94E0-B0DB-4650-A223-7110058B9A85}" type="slidenum">
              <a:rPr lang="en-US" smtClean="0"/>
              <a:t>‹#›</a:t>
            </a:fld>
            <a:endParaRPr lang="en-US"/>
          </a:p>
        </p:txBody>
      </p:sp>
    </p:spTree>
    <p:extLst>
      <p:ext uri="{BB962C8B-B14F-4D97-AF65-F5344CB8AC3E}">
        <p14:creationId xmlns:p14="http://schemas.microsoft.com/office/powerpoint/2010/main" val="2553051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7301" y="1117600"/>
            <a:ext cx="3686473" cy="3911600"/>
          </a:xfrm>
        </p:spPr>
        <p:txBody>
          <a:bodyPr anchor="b"/>
          <a:lstStyle>
            <a:lvl1pPr>
              <a:defRPr sz="4000"/>
            </a:lvl1pPr>
          </a:lstStyle>
          <a:p>
            <a:r>
              <a:rPr lang="en-US" smtClean="0"/>
              <a:t>Click to edit Master title style</a:t>
            </a:r>
            <a:endParaRPr lang="en-US" dirty="0"/>
          </a:p>
        </p:txBody>
      </p:sp>
      <p:sp>
        <p:nvSpPr>
          <p:cNvPr id="3" name="Content Placeholder 2"/>
          <p:cNvSpPr>
            <a:spLocks noGrp="1"/>
          </p:cNvSpPr>
          <p:nvPr>
            <p:ph idx="1"/>
          </p:nvPr>
        </p:nvSpPr>
        <p:spPr>
          <a:xfrm>
            <a:off x="4859238" y="2413709"/>
            <a:ext cx="5786438" cy="11913306"/>
          </a:xfrm>
        </p:spPr>
        <p:txBody>
          <a:bodyPr/>
          <a:lstStyle>
            <a:lvl1pPr>
              <a:defRPr sz="4000"/>
            </a:lvl1pPr>
            <a:lvl2pPr>
              <a:defRPr sz="3500"/>
            </a:lvl2pPr>
            <a:lvl3pPr>
              <a:defRPr sz="3000"/>
            </a:lvl3pPr>
            <a:lvl4pPr>
              <a:defRPr sz="2500"/>
            </a:lvl4pPr>
            <a:lvl5pPr>
              <a:defRPr sz="2500"/>
            </a:lvl5pPr>
            <a:lvl6pPr>
              <a:defRPr sz="2500"/>
            </a:lvl6pPr>
            <a:lvl7pPr>
              <a:defRPr sz="2500"/>
            </a:lvl7pPr>
            <a:lvl8pPr>
              <a:defRPr sz="2500"/>
            </a:lvl8pPr>
            <a:lvl9pPr>
              <a:defRPr sz="2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87301" y="5029200"/>
            <a:ext cx="3686473" cy="9317215"/>
          </a:xfrm>
        </p:spPr>
        <p:txBody>
          <a:bodyPr/>
          <a:lstStyle>
            <a:lvl1pPr marL="0" indent="0">
              <a:buNone/>
              <a:defRPr sz="2000"/>
            </a:lvl1pPr>
            <a:lvl2pPr marL="571500" indent="0">
              <a:buNone/>
              <a:defRPr sz="1750"/>
            </a:lvl2pPr>
            <a:lvl3pPr marL="1143000" indent="0">
              <a:buNone/>
              <a:defRPr sz="1500"/>
            </a:lvl3pPr>
            <a:lvl4pPr marL="1714500" indent="0">
              <a:buNone/>
              <a:defRPr sz="1250"/>
            </a:lvl4pPr>
            <a:lvl5pPr marL="2286000" indent="0">
              <a:buNone/>
              <a:defRPr sz="1250"/>
            </a:lvl5pPr>
            <a:lvl6pPr marL="2857500" indent="0">
              <a:buNone/>
              <a:defRPr sz="1250"/>
            </a:lvl6pPr>
            <a:lvl7pPr marL="3429000" indent="0">
              <a:buNone/>
              <a:defRPr sz="1250"/>
            </a:lvl7pPr>
            <a:lvl8pPr marL="4000500" indent="0">
              <a:buNone/>
              <a:defRPr sz="1250"/>
            </a:lvl8pPr>
            <a:lvl9pPr marL="4572000" indent="0">
              <a:buNone/>
              <a:defRPr sz="1250"/>
            </a:lvl9pPr>
          </a:lstStyle>
          <a:p>
            <a:pPr lvl="0"/>
            <a:r>
              <a:rPr lang="en-US" smtClean="0"/>
              <a:t>Edit Master text styles</a:t>
            </a:r>
          </a:p>
        </p:txBody>
      </p:sp>
      <p:sp>
        <p:nvSpPr>
          <p:cNvPr id="5" name="Date Placeholder 4"/>
          <p:cNvSpPr>
            <a:spLocks noGrp="1"/>
          </p:cNvSpPr>
          <p:nvPr>
            <p:ph type="dt" sz="half" idx="10"/>
          </p:nvPr>
        </p:nvSpPr>
        <p:spPr/>
        <p:txBody>
          <a:bodyPr/>
          <a:lstStyle/>
          <a:p>
            <a:fld id="{0174DF69-0AD2-4850-9AD5-D4A3FD0C9607}" type="datetimeFigureOut">
              <a:rPr lang="en-US" smtClean="0"/>
              <a:t>2/15/2021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9E94E0-B0DB-4650-A223-7110058B9A85}" type="slidenum">
              <a:rPr lang="en-US" smtClean="0"/>
              <a:t>‹#›</a:t>
            </a:fld>
            <a:endParaRPr lang="en-US"/>
          </a:p>
        </p:txBody>
      </p:sp>
    </p:spTree>
    <p:extLst>
      <p:ext uri="{BB962C8B-B14F-4D97-AF65-F5344CB8AC3E}">
        <p14:creationId xmlns:p14="http://schemas.microsoft.com/office/powerpoint/2010/main" val="2144612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7301" y="1117600"/>
            <a:ext cx="3686473" cy="3911600"/>
          </a:xfrm>
        </p:spPr>
        <p:txBody>
          <a:bodyPr anchor="b"/>
          <a:lstStyle>
            <a:lvl1pPr>
              <a:defRPr sz="40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59238" y="2413709"/>
            <a:ext cx="5786438" cy="11913306"/>
          </a:xfrm>
        </p:spPr>
        <p:txBody>
          <a:bodyPr anchor="t"/>
          <a:lstStyle>
            <a:lvl1pPr marL="0" indent="0">
              <a:buNone/>
              <a:defRPr sz="4000"/>
            </a:lvl1pPr>
            <a:lvl2pPr marL="571500" indent="0">
              <a:buNone/>
              <a:defRPr sz="3500"/>
            </a:lvl2pPr>
            <a:lvl3pPr marL="1143000" indent="0">
              <a:buNone/>
              <a:defRPr sz="3000"/>
            </a:lvl3pPr>
            <a:lvl4pPr marL="1714500" indent="0">
              <a:buNone/>
              <a:defRPr sz="2500"/>
            </a:lvl4pPr>
            <a:lvl5pPr marL="2286000" indent="0">
              <a:buNone/>
              <a:defRPr sz="2500"/>
            </a:lvl5pPr>
            <a:lvl6pPr marL="2857500" indent="0">
              <a:buNone/>
              <a:defRPr sz="2500"/>
            </a:lvl6pPr>
            <a:lvl7pPr marL="3429000" indent="0">
              <a:buNone/>
              <a:defRPr sz="2500"/>
            </a:lvl7pPr>
            <a:lvl8pPr marL="4000500" indent="0">
              <a:buNone/>
              <a:defRPr sz="2500"/>
            </a:lvl8pPr>
            <a:lvl9pPr marL="4572000" indent="0">
              <a:buNone/>
              <a:defRPr sz="2500"/>
            </a:lvl9pPr>
          </a:lstStyle>
          <a:p>
            <a:r>
              <a:rPr lang="en-US" smtClean="0"/>
              <a:t>Click icon to add picture</a:t>
            </a:r>
            <a:endParaRPr lang="en-US" dirty="0"/>
          </a:p>
        </p:txBody>
      </p:sp>
      <p:sp>
        <p:nvSpPr>
          <p:cNvPr id="4" name="Text Placeholder 3"/>
          <p:cNvSpPr>
            <a:spLocks noGrp="1"/>
          </p:cNvSpPr>
          <p:nvPr>
            <p:ph type="body" sz="half" idx="2"/>
          </p:nvPr>
        </p:nvSpPr>
        <p:spPr>
          <a:xfrm>
            <a:off x="787301" y="5029200"/>
            <a:ext cx="3686473" cy="9317215"/>
          </a:xfrm>
        </p:spPr>
        <p:txBody>
          <a:bodyPr/>
          <a:lstStyle>
            <a:lvl1pPr marL="0" indent="0">
              <a:buNone/>
              <a:defRPr sz="2000"/>
            </a:lvl1pPr>
            <a:lvl2pPr marL="571500" indent="0">
              <a:buNone/>
              <a:defRPr sz="1750"/>
            </a:lvl2pPr>
            <a:lvl3pPr marL="1143000" indent="0">
              <a:buNone/>
              <a:defRPr sz="1500"/>
            </a:lvl3pPr>
            <a:lvl4pPr marL="1714500" indent="0">
              <a:buNone/>
              <a:defRPr sz="1250"/>
            </a:lvl4pPr>
            <a:lvl5pPr marL="2286000" indent="0">
              <a:buNone/>
              <a:defRPr sz="1250"/>
            </a:lvl5pPr>
            <a:lvl6pPr marL="2857500" indent="0">
              <a:buNone/>
              <a:defRPr sz="1250"/>
            </a:lvl6pPr>
            <a:lvl7pPr marL="3429000" indent="0">
              <a:buNone/>
              <a:defRPr sz="1250"/>
            </a:lvl7pPr>
            <a:lvl8pPr marL="4000500" indent="0">
              <a:buNone/>
              <a:defRPr sz="1250"/>
            </a:lvl8pPr>
            <a:lvl9pPr marL="4572000" indent="0">
              <a:buNone/>
              <a:defRPr sz="1250"/>
            </a:lvl9pPr>
          </a:lstStyle>
          <a:p>
            <a:pPr lvl="0"/>
            <a:r>
              <a:rPr lang="en-US" smtClean="0"/>
              <a:t>Edit Master text styles</a:t>
            </a:r>
          </a:p>
        </p:txBody>
      </p:sp>
      <p:sp>
        <p:nvSpPr>
          <p:cNvPr id="5" name="Date Placeholder 4"/>
          <p:cNvSpPr>
            <a:spLocks noGrp="1"/>
          </p:cNvSpPr>
          <p:nvPr>
            <p:ph type="dt" sz="half" idx="10"/>
          </p:nvPr>
        </p:nvSpPr>
        <p:spPr/>
        <p:txBody>
          <a:bodyPr/>
          <a:lstStyle/>
          <a:p>
            <a:fld id="{0174DF69-0AD2-4850-9AD5-D4A3FD0C9607}" type="datetimeFigureOut">
              <a:rPr lang="en-US" smtClean="0"/>
              <a:t>2/15/2021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9E94E0-B0DB-4650-A223-7110058B9A85}" type="slidenum">
              <a:rPr lang="en-US" smtClean="0"/>
              <a:t>‹#›</a:t>
            </a:fld>
            <a:endParaRPr lang="en-US"/>
          </a:p>
        </p:txBody>
      </p:sp>
    </p:spTree>
    <p:extLst>
      <p:ext uri="{BB962C8B-B14F-4D97-AF65-F5344CB8AC3E}">
        <p14:creationId xmlns:p14="http://schemas.microsoft.com/office/powerpoint/2010/main" val="2300652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85813" y="892532"/>
            <a:ext cx="9858375" cy="324026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85813" y="4462639"/>
            <a:ext cx="9858375" cy="10636604"/>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85813" y="15537748"/>
            <a:ext cx="2571750" cy="892528"/>
          </a:xfrm>
          <a:prstGeom prst="rect">
            <a:avLst/>
          </a:prstGeom>
        </p:spPr>
        <p:txBody>
          <a:bodyPr vert="horz" lIns="91440" tIns="45720" rIns="91440" bIns="45720" rtlCol="0" anchor="ctr"/>
          <a:lstStyle>
            <a:lvl1pPr algn="l">
              <a:defRPr sz="1500">
                <a:solidFill>
                  <a:schemeClr val="tx1">
                    <a:tint val="75000"/>
                  </a:schemeClr>
                </a:solidFill>
              </a:defRPr>
            </a:lvl1pPr>
          </a:lstStyle>
          <a:p>
            <a:fld id="{0174DF69-0AD2-4850-9AD5-D4A3FD0C9607}" type="datetimeFigureOut">
              <a:rPr lang="en-US" smtClean="0"/>
              <a:t>2/15/2021</a:t>
            </a:fld>
            <a:endParaRPr lang="en-US"/>
          </a:p>
        </p:txBody>
      </p:sp>
      <p:sp>
        <p:nvSpPr>
          <p:cNvPr id="5" name="Footer Placeholder 4"/>
          <p:cNvSpPr>
            <a:spLocks noGrp="1"/>
          </p:cNvSpPr>
          <p:nvPr>
            <p:ph type="ftr" sz="quarter" idx="3"/>
          </p:nvPr>
        </p:nvSpPr>
        <p:spPr>
          <a:xfrm>
            <a:off x="3786188" y="15537748"/>
            <a:ext cx="3857625" cy="892528"/>
          </a:xfrm>
          <a:prstGeom prst="rect">
            <a:avLst/>
          </a:prstGeom>
        </p:spPr>
        <p:txBody>
          <a:bodyPr vert="horz" lIns="91440" tIns="45720" rIns="91440" bIns="45720" rtlCol="0" anchor="ctr"/>
          <a:lstStyle>
            <a:lvl1pPr algn="ctr">
              <a:defRPr sz="15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072438" y="15537748"/>
            <a:ext cx="2571750" cy="892528"/>
          </a:xfrm>
          <a:prstGeom prst="rect">
            <a:avLst/>
          </a:prstGeom>
        </p:spPr>
        <p:txBody>
          <a:bodyPr vert="horz" lIns="91440" tIns="45720" rIns="91440" bIns="45720" rtlCol="0" anchor="ctr"/>
          <a:lstStyle>
            <a:lvl1pPr algn="r">
              <a:defRPr sz="1500">
                <a:solidFill>
                  <a:schemeClr val="tx1">
                    <a:tint val="75000"/>
                  </a:schemeClr>
                </a:solidFill>
              </a:defRPr>
            </a:lvl1pPr>
          </a:lstStyle>
          <a:p>
            <a:fld id="{6E9E94E0-B0DB-4650-A223-7110058B9A85}" type="slidenum">
              <a:rPr lang="en-US" smtClean="0"/>
              <a:t>‹#›</a:t>
            </a:fld>
            <a:endParaRPr lang="en-US"/>
          </a:p>
        </p:txBody>
      </p:sp>
    </p:spTree>
    <p:extLst>
      <p:ext uri="{BB962C8B-B14F-4D97-AF65-F5344CB8AC3E}">
        <p14:creationId xmlns:p14="http://schemas.microsoft.com/office/powerpoint/2010/main" val="363037715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1143000" rtl="0" eaLnBrk="1" latinLnBrk="0" hangingPunct="1">
        <a:lnSpc>
          <a:spcPct val="90000"/>
        </a:lnSpc>
        <a:spcBef>
          <a:spcPct val="0"/>
        </a:spcBef>
        <a:buNone/>
        <a:defRPr sz="5500" kern="1200">
          <a:solidFill>
            <a:schemeClr val="tx1"/>
          </a:solidFill>
          <a:latin typeface="+mj-lt"/>
          <a:ea typeface="+mj-ea"/>
          <a:cs typeface="+mj-cs"/>
        </a:defRPr>
      </a:lvl1pPr>
    </p:titleStyle>
    <p:bodyStyle>
      <a:lvl1pPr marL="285750" indent="-285750" algn="l" defTabSz="1143000" rtl="0" eaLnBrk="1" latinLnBrk="0" hangingPunct="1">
        <a:lnSpc>
          <a:spcPct val="90000"/>
        </a:lnSpc>
        <a:spcBef>
          <a:spcPts val="1250"/>
        </a:spcBef>
        <a:buFont typeface="Arial" panose="020B0604020202020204" pitchFamily="34" charset="0"/>
        <a:buChar char="•"/>
        <a:defRPr sz="3500" kern="1200">
          <a:solidFill>
            <a:schemeClr val="tx1"/>
          </a:solidFill>
          <a:latin typeface="+mn-lt"/>
          <a:ea typeface="+mn-ea"/>
          <a:cs typeface="+mn-cs"/>
        </a:defRPr>
      </a:lvl1pPr>
      <a:lvl2pPr marL="857250" indent="-285750" algn="l" defTabSz="1143000" rtl="0" eaLnBrk="1" latinLnBrk="0" hangingPunct="1">
        <a:lnSpc>
          <a:spcPct val="90000"/>
        </a:lnSpc>
        <a:spcBef>
          <a:spcPts val="625"/>
        </a:spcBef>
        <a:buFont typeface="Arial" panose="020B0604020202020204" pitchFamily="34" charset="0"/>
        <a:buChar char="•"/>
        <a:defRPr sz="3000" kern="1200">
          <a:solidFill>
            <a:schemeClr val="tx1"/>
          </a:solidFill>
          <a:latin typeface="+mn-lt"/>
          <a:ea typeface="+mn-ea"/>
          <a:cs typeface="+mn-cs"/>
        </a:defRPr>
      </a:lvl2pPr>
      <a:lvl3pPr marL="1428750" indent="-285750" algn="l" defTabSz="1143000" rtl="0" eaLnBrk="1" latinLnBrk="0" hangingPunct="1">
        <a:lnSpc>
          <a:spcPct val="90000"/>
        </a:lnSpc>
        <a:spcBef>
          <a:spcPts val="625"/>
        </a:spcBef>
        <a:buFont typeface="Arial" panose="020B0604020202020204" pitchFamily="34" charset="0"/>
        <a:buChar char="•"/>
        <a:defRPr sz="2500" kern="1200">
          <a:solidFill>
            <a:schemeClr val="tx1"/>
          </a:solidFill>
          <a:latin typeface="+mn-lt"/>
          <a:ea typeface="+mn-ea"/>
          <a:cs typeface="+mn-cs"/>
        </a:defRPr>
      </a:lvl3pPr>
      <a:lvl4pPr marL="2000250" indent="-285750" algn="l" defTabSz="1143000" rtl="0" eaLnBrk="1" latinLnBrk="0" hangingPunct="1">
        <a:lnSpc>
          <a:spcPct val="90000"/>
        </a:lnSpc>
        <a:spcBef>
          <a:spcPts val="625"/>
        </a:spcBef>
        <a:buFont typeface="Arial" panose="020B0604020202020204" pitchFamily="34" charset="0"/>
        <a:buChar char="•"/>
        <a:defRPr sz="2250" kern="1200">
          <a:solidFill>
            <a:schemeClr val="tx1"/>
          </a:solidFill>
          <a:latin typeface="+mn-lt"/>
          <a:ea typeface="+mn-ea"/>
          <a:cs typeface="+mn-cs"/>
        </a:defRPr>
      </a:lvl4pPr>
      <a:lvl5pPr marL="2571750" indent="-285750" algn="l" defTabSz="1143000" rtl="0" eaLnBrk="1" latinLnBrk="0" hangingPunct="1">
        <a:lnSpc>
          <a:spcPct val="90000"/>
        </a:lnSpc>
        <a:spcBef>
          <a:spcPts val="625"/>
        </a:spcBef>
        <a:buFont typeface="Arial" panose="020B0604020202020204" pitchFamily="34" charset="0"/>
        <a:buChar char="•"/>
        <a:defRPr sz="2250" kern="1200">
          <a:solidFill>
            <a:schemeClr val="tx1"/>
          </a:solidFill>
          <a:latin typeface="+mn-lt"/>
          <a:ea typeface="+mn-ea"/>
          <a:cs typeface="+mn-cs"/>
        </a:defRPr>
      </a:lvl5pPr>
      <a:lvl6pPr marL="3143250" indent="-285750" algn="l" defTabSz="1143000" rtl="0" eaLnBrk="1" latinLnBrk="0" hangingPunct="1">
        <a:lnSpc>
          <a:spcPct val="90000"/>
        </a:lnSpc>
        <a:spcBef>
          <a:spcPts val="625"/>
        </a:spcBef>
        <a:buFont typeface="Arial" panose="020B0604020202020204" pitchFamily="34" charset="0"/>
        <a:buChar char="•"/>
        <a:defRPr sz="2250" kern="1200">
          <a:solidFill>
            <a:schemeClr val="tx1"/>
          </a:solidFill>
          <a:latin typeface="+mn-lt"/>
          <a:ea typeface="+mn-ea"/>
          <a:cs typeface="+mn-cs"/>
        </a:defRPr>
      </a:lvl6pPr>
      <a:lvl7pPr marL="3714750" indent="-285750" algn="l" defTabSz="1143000" rtl="0" eaLnBrk="1" latinLnBrk="0" hangingPunct="1">
        <a:lnSpc>
          <a:spcPct val="90000"/>
        </a:lnSpc>
        <a:spcBef>
          <a:spcPts val="625"/>
        </a:spcBef>
        <a:buFont typeface="Arial" panose="020B0604020202020204" pitchFamily="34" charset="0"/>
        <a:buChar char="•"/>
        <a:defRPr sz="2250" kern="1200">
          <a:solidFill>
            <a:schemeClr val="tx1"/>
          </a:solidFill>
          <a:latin typeface="+mn-lt"/>
          <a:ea typeface="+mn-ea"/>
          <a:cs typeface="+mn-cs"/>
        </a:defRPr>
      </a:lvl7pPr>
      <a:lvl8pPr marL="4286250" indent="-285750" algn="l" defTabSz="1143000" rtl="0" eaLnBrk="1" latinLnBrk="0" hangingPunct="1">
        <a:lnSpc>
          <a:spcPct val="90000"/>
        </a:lnSpc>
        <a:spcBef>
          <a:spcPts val="625"/>
        </a:spcBef>
        <a:buFont typeface="Arial" panose="020B0604020202020204" pitchFamily="34" charset="0"/>
        <a:buChar char="•"/>
        <a:defRPr sz="2250" kern="1200">
          <a:solidFill>
            <a:schemeClr val="tx1"/>
          </a:solidFill>
          <a:latin typeface="+mn-lt"/>
          <a:ea typeface="+mn-ea"/>
          <a:cs typeface="+mn-cs"/>
        </a:defRPr>
      </a:lvl8pPr>
      <a:lvl9pPr marL="4857750" indent="-285750" algn="l" defTabSz="1143000" rtl="0" eaLnBrk="1" latinLnBrk="0" hangingPunct="1">
        <a:lnSpc>
          <a:spcPct val="90000"/>
        </a:lnSpc>
        <a:spcBef>
          <a:spcPts val="625"/>
        </a:spcBef>
        <a:buFont typeface="Arial" panose="020B0604020202020204" pitchFamily="34" charset="0"/>
        <a:buChar char="•"/>
        <a:defRPr sz="2250" kern="1200">
          <a:solidFill>
            <a:schemeClr val="tx1"/>
          </a:solidFill>
          <a:latin typeface="+mn-lt"/>
          <a:ea typeface="+mn-ea"/>
          <a:cs typeface="+mn-cs"/>
        </a:defRPr>
      </a:lvl9pPr>
    </p:bodyStyle>
    <p:otherStyle>
      <a:defPPr>
        <a:defRPr lang="en-US"/>
      </a:defPPr>
      <a:lvl1pPr marL="0" algn="l" defTabSz="1143000" rtl="0" eaLnBrk="1" latinLnBrk="0" hangingPunct="1">
        <a:defRPr sz="2250" kern="1200">
          <a:solidFill>
            <a:schemeClr val="tx1"/>
          </a:solidFill>
          <a:latin typeface="+mn-lt"/>
          <a:ea typeface="+mn-ea"/>
          <a:cs typeface="+mn-cs"/>
        </a:defRPr>
      </a:lvl1pPr>
      <a:lvl2pPr marL="571500" algn="l" defTabSz="1143000" rtl="0" eaLnBrk="1" latinLnBrk="0" hangingPunct="1">
        <a:defRPr sz="2250" kern="1200">
          <a:solidFill>
            <a:schemeClr val="tx1"/>
          </a:solidFill>
          <a:latin typeface="+mn-lt"/>
          <a:ea typeface="+mn-ea"/>
          <a:cs typeface="+mn-cs"/>
        </a:defRPr>
      </a:lvl2pPr>
      <a:lvl3pPr marL="1143000" algn="l" defTabSz="1143000" rtl="0" eaLnBrk="1" latinLnBrk="0" hangingPunct="1">
        <a:defRPr sz="2250" kern="1200">
          <a:solidFill>
            <a:schemeClr val="tx1"/>
          </a:solidFill>
          <a:latin typeface="+mn-lt"/>
          <a:ea typeface="+mn-ea"/>
          <a:cs typeface="+mn-cs"/>
        </a:defRPr>
      </a:lvl3pPr>
      <a:lvl4pPr marL="1714500" algn="l" defTabSz="1143000" rtl="0" eaLnBrk="1" latinLnBrk="0" hangingPunct="1">
        <a:defRPr sz="2250" kern="1200">
          <a:solidFill>
            <a:schemeClr val="tx1"/>
          </a:solidFill>
          <a:latin typeface="+mn-lt"/>
          <a:ea typeface="+mn-ea"/>
          <a:cs typeface="+mn-cs"/>
        </a:defRPr>
      </a:lvl4pPr>
      <a:lvl5pPr marL="2286000" algn="l" defTabSz="1143000" rtl="0" eaLnBrk="1" latinLnBrk="0" hangingPunct="1">
        <a:defRPr sz="2250" kern="1200">
          <a:solidFill>
            <a:schemeClr val="tx1"/>
          </a:solidFill>
          <a:latin typeface="+mn-lt"/>
          <a:ea typeface="+mn-ea"/>
          <a:cs typeface="+mn-cs"/>
        </a:defRPr>
      </a:lvl5pPr>
      <a:lvl6pPr marL="2857500" algn="l" defTabSz="1143000" rtl="0" eaLnBrk="1" latinLnBrk="0" hangingPunct="1">
        <a:defRPr sz="2250" kern="1200">
          <a:solidFill>
            <a:schemeClr val="tx1"/>
          </a:solidFill>
          <a:latin typeface="+mn-lt"/>
          <a:ea typeface="+mn-ea"/>
          <a:cs typeface="+mn-cs"/>
        </a:defRPr>
      </a:lvl6pPr>
      <a:lvl7pPr marL="3429000" algn="l" defTabSz="1143000" rtl="0" eaLnBrk="1" latinLnBrk="0" hangingPunct="1">
        <a:defRPr sz="2250" kern="1200">
          <a:solidFill>
            <a:schemeClr val="tx1"/>
          </a:solidFill>
          <a:latin typeface="+mn-lt"/>
          <a:ea typeface="+mn-ea"/>
          <a:cs typeface="+mn-cs"/>
        </a:defRPr>
      </a:lvl7pPr>
      <a:lvl8pPr marL="4000500" algn="l" defTabSz="1143000" rtl="0" eaLnBrk="1" latinLnBrk="0" hangingPunct="1">
        <a:defRPr sz="2250" kern="1200">
          <a:solidFill>
            <a:schemeClr val="tx1"/>
          </a:solidFill>
          <a:latin typeface="+mn-lt"/>
          <a:ea typeface="+mn-ea"/>
          <a:cs typeface="+mn-cs"/>
        </a:defRPr>
      </a:lvl8pPr>
      <a:lvl9pPr marL="4572000" algn="l" defTabSz="1143000" rtl="0" eaLnBrk="1" latinLnBrk="0" hangingPunct="1">
        <a:defRPr sz="22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1D14C52-8FA6-4BBC-BA23-4092A400A0B3}"/>
              </a:ext>
            </a:extLst>
          </p:cNvPr>
          <p:cNvGrpSpPr>
            <a:grpSpLocks noChangeAspect="1"/>
          </p:cNvGrpSpPr>
          <p:nvPr/>
        </p:nvGrpSpPr>
        <p:grpSpPr>
          <a:xfrm>
            <a:off x="1812116" y="480046"/>
            <a:ext cx="8572499" cy="4330266"/>
            <a:chOff x="5059827" y="6149375"/>
            <a:chExt cx="8994524" cy="4543444"/>
          </a:xfrm>
        </p:grpSpPr>
        <p:grpSp>
          <p:nvGrpSpPr>
            <p:cNvPr id="21" name="Group 20">
              <a:extLst>
                <a:ext uri="{FF2B5EF4-FFF2-40B4-BE49-F238E27FC236}">
                  <a16:creationId xmlns:a16="http://schemas.microsoft.com/office/drawing/2014/main" id="{86C6AC93-A196-4E09-92CB-14BC259A3C74}"/>
                </a:ext>
              </a:extLst>
            </p:cNvPr>
            <p:cNvGrpSpPr>
              <a:grpSpLocks noChangeAspect="1"/>
            </p:cNvGrpSpPr>
            <p:nvPr/>
          </p:nvGrpSpPr>
          <p:grpSpPr>
            <a:xfrm>
              <a:off x="5059827" y="6149375"/>
              <a:ext cx="8994524" cy="4543444"/>
              <a:chOff x="5475868" y="8777137"/>
              <a:chExt cx="5290896" cy="2672614"/>
            </a:xfrm>
          </p:grpSpPr>
          <p:grpSp>
            <p:nvGrpSpPr>
              <p:cNvPr id="22" name="Group 21">
                <a:extLst>
                  <a:ext uri="{FF2B5EF4-FFF2-40B4-BE49-F238E27FC236}">
                    <a16:creationId xmlns:a16="http://schemas.microsoft.com/office/drawing/2014/main" id="{BC6B934F-DA3F-4C27-A809-A75728237B3C}"/>
                  </a:ext>
                </a:extLst>
              </p:cNvPr>
              <p:cNvGrpSpPr/>
              <p:nvPr/>
            </p:nvGrpSpPr>
            <p:grpSpPr>
              <a:xfrm>
                <a:off x="5595913" y="8777137"/>
                <a:ext cx="5170851" cy="2672614"/>
                <a:chOff x="992772" y="2743200"/>
                <a:chExt cx="7546727" cy="3900613"/>
              </a:xfrm>
            </p:grpSpPr>
            <p:grpSp>
              <p:nvGrpSpPr>
                <p:cNvPr id="29" name="Group 28">
                  <a:extLst>
                    <a:ext uri="{FF2B5EF4-FFF2-40B4-BE49-F238E27FC236}">
                      <a16:creationId xmlns:a16="http://schemas.microsoft.com/office/drawing/2014/main" id="{7167DE2B-7E67-4B65-A74A-32187D688A25}"/>
                    </a:ext>
                  </a:extLst>
                </p:cNvPr>
                <p:cNvGrpSpPr/>
                <p:nvPr/>
              </p:nvGrpSpPr>
              <p:grpSpPr>
                <a:xfrm>
                  <a:off x="992772" y="2743200"/>
                  <a:ext cx="7546727" cy="3900613"/>
                  <a:chOff x="-2207" y="94992"/>
                  <a:chExt cx="6928062" cy="3580849"/>
                </a:xfrm>
              </p:grpSpPr>
              <p:pic>
                <p:nvPicPr>
                  <p:cNvPr id="32" name="Picture 31" descr="Chart, scatter chart&#10;&#10;Description automatically generated">
                    <a:extLst>
                      <a:ext uri="{FF2B5EF4-FFF2-40B4-BE49-F238E27FC236}">
                        <a16:creationId xmlns:a16="http://schemas.microsoft.com/office/drawing/2014/main" id="{D780FF76-8AC7-4B17-B46C-04E1A94FF4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7" y="94992"/>
                    <a:ext cx="6928062" cy="3568899"/>
                  </a:xfrm>
                  <a:prstGeom prst="rect">
                    <a:avLst/>
                  </a:prstGeom>
                </p:spPr>
              </p:pic>
              <p:sp>
                <p:nvSpPr>
                  <p:cNvPr id="33" name="TextBox 32">
                    <a:extLst>
                      <a:ext uri="{FF2B5EF4-FFF2-40B4-BE49-F238E27FC236}">
                        <a16:creationId xmlns:a16="http://schemas.microsoft.com/office/drawing/2014/main" id="{65CBB6E8-F5C1-4B70-A2E2-BCB43884ECE7}"/>
                      </a:ext>
                    </a:extLst>
                  </p:cNvPr>
                  <p:cNvSpPr txBox="1"/>
                  <p:nvPr/>
                </p:nvSpPr>
                <p:spPr>
                  <a:xfrm>
                    <a:off x="3461824" y="3446781"/>
                    <a:ext cx="3027722" cy="229060"/>
                  </a:xfrm>
                  <a:prstGeom prst="rect">
                    <a:avLst/>
                  </a:prstGeom>
                  <a:noFill/>
                </p:spPr>
                <p:txBody>
                  <a:bodyPr wrap="square" rtlCol="0">
                    <a:spAutoFit/>
                  </a:bodyPr>
                  <a:lstStyle/>
                  <a:p>
                    <a:pPr algn="ctr"/>
                    <a:r>
                      <a:rPr lang="en-US" sz="1200" b="1" dirty="0"/>
                      <a:t>Location of blast hits on switchgrass Chr07K</a:t>
                    </a:r>
                  </a:p>
                </p:txBody>
              </p:sp>
            </p:grpSp>
            <p:sp>
              <p:nvSpPr>
                <p:cNvPr id="30" name="Rectangle 29">
                  <a:extLst>
                    <a:ext uri="{FF2B5EF4-FFF2-40B4-BE49-F238E27FC236}">
                      <a16:creationId xmlns:a16="http://schemas.microsoft.com/office/drawing/2014/main" id="{CF9EC912-07A7-4A94-8163-10C30B835676}"/>
                    </a:ext>
                  </a:extLst>
                </p:cNvPr>
                <p:cNvSpPr/>
                <p:nvPr/>
              </p:nvSpPr>
              <p:spPr>
                <a:xfrm>
                  <a:off x="1943725" y="5270989"/>
                  <a:ext cx="5821179" cy="192729"/>
                </a:xfrm>
                <a:prstGeom prst="rect">
                  <a:avLst/>
                </a:prstGeom>
                <a:solidFill>
                  <a:srgbClr val="00B0F0">
                    <a:alpha val="30196"/>
                  </a:srgb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37"/>
                </a:p>
              </p:txBody>
            </p:sp>
            <p:sp>
              <p:nvSpPr>
                <p:cNvPr id="31" name="Rectangle 30">
                  <a:extLst>
                    <a:ext uri="{FF2B5EF4-FFF2-40B4-BE49-F238E27FC236}">
                      <a16:creationId xmlns:a16="http://schemas.microsoft.com/office/drawing/2014/main" id="{0A28F2AE-50E6-46C0-B849-961A4AEB6190}"/>
                    </a:ext>
                  </a:extLst>
                </p:cNvPr>
                <p:cNvSpPr/>
                <p:nvPr/>
              </p:nvSpPr>
              <p:spPr>
                <a:xfrm>
                  <a:off x="1943725" y="3417304"/>
                  <a:ext cx="5821180" cy="168046"/>
                </a:xfrm>
                <a:prstGeom prst="rect">
                  <a:avLst/>
                </a:prstGeom>
                <a:solidFill>
                  <a:srgbClr val="FFFF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37"/>
                </a:p>
              </p:txBody>
            </p:sp>
          </p:grpSp>
          <p:sp>
            <p:nvSpPr>
              <p:cNvPr id="23" name="TextBox 22">
                <a:extLst>
                  <a:ext uri="{FF2B5EF4-FFF2-40B4-BE49-F238E27FC236}">
                    <a16:creationId xmlns:a16="http://schemas.microsoft.com/office/drawing/2014/main" id="{7FE12EE7-7E02-44BE-8A2F-6B577833743C}"/>
                  </a:ext>
                </a:extLst>
              </p:cNvPr>
              <p:cNvSpPr txBox="1"/>
              <p:nvPr/>
            </p:nvSpPr>
            <p:spPr>
              <a:xfrm rot="16200000">
                <a:off x="4682063" y="9784864"/>
                <a:ext cx="2114504" cy="170962"/>
              </a:xfrm>
              <a:prstGeom prst="rect">
                <a:avLst/>
              </a:prstGeom>
              <a:noFill/>
            </p:spPr>
            <p:txBody>
              <a:bodyPr wrap="square" rtlCol="0">
                <a:spAutoFit/>
              </a:bodyPr>
              <a:lstStyle/>
              <a:p>
                <a:pPr algn="ctr"/>
                <a:r>
                  <a:rPr lang="en-US" sz="1200" b="1" dirty="0"/>
                  <a:t>Location of query region on Chr07K</a:t>
                </a:r>
              </a:p>
            </p:txBody>
          </p:sp>
          <p:sp>
            <p:nvSpPr>
              <p:cNvPr id="28" name="TextBox 27">
                <a:extLst>
                  <a:ext uri="{FF2B5EF4-FFF2-40B4-BE49-F238E27FC236}">
                    <a16:creationId xmlns:a16="http://schemas.microsoft.com/office/drawing/2014/main" id="{6BF2B4FA-D7A1-4A03-998D-4E0F414A3970}"/>
                  </a:ext>
                </a:extLst>
              </p:cNvPr>
              <p:cNvSpPr txBox="1"/>
              <p:nvPr/>
            </p:nvSpPr>
            <p:spPr>
              <a:xfrm>
                <a:off x="5475868" y="8885970"/>
                <a:ext cx="207738" cy="189958"/>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A</a:t>
                </a:r>
              </a:p>
            </p:txBody>
          </p:sp>
        </p:grpSp>
        <p:sp>
          <p:nvSpPr>
            <p:cNvPr id="34" name="Rectangle 33">
              <a:extLst>
                <a:ext uri="{FF2B5EF4-FFF2-40B4-BE49-F238E27FC236}">
                  <a16:creationId xmlns:a16="http://schemas.microsoft.com/office/drawing/2014/main" id="{6949F800-C897-4561-A3B8-80D342EEF135}"/>
                </a:ext>
              </a:extLst>
            </p:cNvPr>
            <p:cNvSpPr/>
            <p:nvPr/>
          </p:nvSpPr>
          <p:spPr>
            <a:xfrm>
              <a:off x="7587463" y="6673251"/>
              <a:ext cx="579263" cy="691604"/>
            </a:xfrm>
            <a:prstGeom prst="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27"/>
            </a:p>
          </p:txBody>
        </p:sp>
        <p:sp>
          <p:nvSpPr>
            <p:cNvPr id="35" name="Rectangle 34">
              <a:extLst>
                <a:ext uri="{FF2B5EF4-FFF2-40B4-BE49-F238E27FC236}">
                  <a16:creationId xmlns:a16="http://schemas.microsoft.com/office/drawing/2014/main" id="{CB506EBF-CC0A-4F36-AC37-7880879DE9D9}"/>
                </a:ext>
              </a:extLst>
            </p:cNvPr>
            <p:cNvSpPr/>
            <p:nvPr/>
          </p:nvSpPr>
          <p:spPr>
            <a:xfrm>
              <a:off x="7577105" y="8240741"/>
              <a:ext cx="579263" cy="1955547"/>
            </a:xfrm>
            <a:prstGeom prst="rect">
              <a:avLst/>
            </a:prstGeom>
            <a:noFill/>
            <a:ln w="190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27"/>
            </a:p>
          </p:txBody>
        </p:sp>
      </p:grpSp>
      <p:grpSp>
        <p:nvGrpSpPr>
          <p:cNvPr id="9" name="Group 8">
            <a:extLst>
              <a:ext uri="{FF2B5EF4-FFF2-40B4-BE49-F238E27FC236}">
                <a16:creationId xmlns:a16="http://schemas.microsoft.com/office/drawing/2014/main" id="{06A9FC6F-ADDC-470A-9FDF-B36E9CD23BB5}"/>
              </a:ext>
            </a:extLst>
          </p:cNvPr>
          <p:cNvGrpSpPr>
            <a:grpSpLocks noChangeAspect="1"/>
          </p:cNvGrpSpPr>
          <p:nvPr/>
        </p:nvGrpSpPr>
        <p:grpSpPr>
          <a:xfrm>
            <a:off x="2013121" y="9966318"/>
            <a:ext cx="8525947" cy="4392030"/>
            <a:chOff x="8290247" y="1264390"/>
            <a:chExt cx="8336483" cy="4294429"/>
          </a:xfrm>
        </p:grpSpPr>
        <p:grpSp>
          <p:nvGrpSpPr>
            <p:cNvPr id="7" name="Group 6">
              <a:extLst>
                <a:ext uri="{FF2B5EF4-FFF2-40B4-BE49-F238E27FC236}">
                  <a16:creationId xmlns:a16="http://schemas.microsoft.com/office/drawing/2014/main" id="{B28A9237-6411-47AC-8887-0594764C64E8}"/>
                </a:ext>
              </a:extLst>
            </p:cNvPr>
            <p:cNvGrpSpPr/>
            <p:nvPr/>
          </p:nvGrpSpPr>
          <p:grpSpPr>
            <a:xfrm>
              <a:off x="8290247" y="1264390"/>
              <a:ext cx="8336483" cy="4294429"/>
              <a:chOff x="8290247" y="1264390"/>
              <a:chExt cx="8336483" cy="4294429"/>
            </a:xfrm>
          </p:grpSpPr>
          <p:grpSp>
            <p:nvGrpSpPr>
              <p:cNvPr id="6" name="Group 5">
                <a:extLst>
                  <a:ext uri="{FF2B5EF4-FFF2-40B4-BE49-F238E27FC236}">
                    <a16:creationId xmlns:a16="http://schemas.microsoft.com/office/drawing/2014/main" id="{F9CEFDED-05AC-41BF-ADB3-F1FE9918768A}"/>
                  </a:ext>
                </a:extLst>
              </p:cNvPr>
              <p:cNvGrpSpPr/>
              <p:nvPr/>
            </p:nvGrpSpPr>
            <p:grpSpPr>
              <a:xfrm>
                <a:off x="8290247" y="1264390"/>
                <a:ext cx="8336483" cy="4294429"/>
                <a:chOff x="8290247" y="1264390"/>
                <a:chExt cx="8336483" cy="4294429"/>
              </a:xfrm>
            </p:grpSpPr>
            <p:pic>
              <p:nvPicPr>
                <p:cNvPr id="4" name="Picture 3" descr="Chart, scatter chart&#10;&#10;Description automatically generated">
                  <a:extLst>
                    <a:ext uri="{FF2B5EF4-FFF2-40B4-BE49-F238E27FC236}">
                      <a16:creationId xmlns:a16="http://schemas.microsoft.com/office/drawing/2014/main" id="{7F9941DE-AB21-4FE3-A667-172F5F4BE1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90247" y="1264390"/>
                  <a:ext cx="8336483" cy="4294429"/>
                </a:xfrm>
                <a:prstGeom prst="rect">
                  <a:avLst/>
                </a:prstGeom>
              </p:spPr>
            </p:pic>
            <p:sp>
              <p:nvSpPr>
                <p:cNvPr id="36" name="TextBox 35">
                  <a:extLst>
                    <a:ext uri="{FF2B5EF4-FFF2-40B4-BE49-F238E27FC236}">
                      <a16:creationId xmlns:a16="http://schemas.microsoft.com/office/drawing/2014/main" id="{2D688FE0-3157-47AE-B19F-CD41AA27E82F}"/>
                    </a:ext>
                  </a:extLst>
                </p:cNvPr>
                <p:cNvSpPr txBox="1"/>
                <p:nvPr/>
              </p:nvSpPr>
              <p:spPr>
                <a:xfrm rot="16200000">
                  <a:off x="6836138" y="3276851"/>
                  <a:ext cx="3349863" cy="270844"/>
                </a:xfrm>
                <a:prstGeom prst="rect">
                  <a:avLst/>
                </a:prstGeom>
                <a:noFill/>
              </p:spPr>
              <p:txBody>
                <a:bodyPr wrap="square" rtlCol="0">
                  <a:spAutoFit/>
                </a:bodyPr>
                <a:lstStyle/>
                <a:p>
                  <a:pPr algn="ctr"/>
                  <a:r>
                    <a:rPr lang="en-US" sz="1200" b="1" dirty="0"/>
                    <a:t>Location of query region on Chr07K</a:t>
                  </a:r>
                </a:p>
              </p:txBody>
            </p:sp>
            <p:sp>
              <p:nvSpPr>
                <p:cNvPr id="37" name="TextBox 36">
                  <a:extLst>
                    <a:ext uri="{FF2B5EF4-FFF2-40B4-BE49-F238E27FC236}">
                      <a16:creationId xmlns:a16="http://schemas.microsoft.com/office/drawing/2014/main" id="{15274E55-CED8-46A7-9AB6-D389EDDEB71C}"/>
                    </a:ext>
                  </a:extLst>
                </p:cNvPr>
                <p:cNvSpPr txBox="1"/>
                <p:nvPr/>
              </p:nvSpPr>
              <p:spPr>
                <a:xfrm>
                  <a:off x="12475514" y="5287976"/>
                  <a:ext cx="3580014" cy="270843"/>
                </a:xfrm>
                <a:prstGeom prst="rect">
                  <a:avLst/>
                </a:prstGeom>
                <a:noFill/>
              </p:spPr>
              <p:txBody>
                <a:bodyPr wrap="square" rtlCol="0">
                  <a:spAutoFit/>
                </a:bodyPr>
                <a:lstStyle/>
                <a:p>
                  <a:pPr algn="ctr"/>
                  <a:r>
                    <a:rPr lang="en-US" sz="1200" b="1" dirty="0"/>
                    <a:t>Location of blast hits on switchgrass Chr07K</a:t>
                  </a:r>
                </a:p>
              </p:txBody>
            </p:sp>
          </p:grpSp>
          <p:sp>
            <p:nvSpPr>
              <p:cNvPr id="41" name="Rectangle 40">
                <a:extLst>
                  <a:ext uri="{FF2B5EF4-FFF2-40B4-BE49-F238E27FC236}">
                    <a16:creationId xmlns:a16="http://schemas.microsoft.com/office/drawing/2014/main" id="{19AF040A-65BF-4EED-89C9-5FA755E3EF0E}"/>
                  </a:ext>
                </a:extLst>
              </p:cNvPr>
              <p:cNvSpPr/>
              <p:nvPr/>
            </p:nvSpPr>
            <p:spPr>
              <a:xfrm>
                <a:off x="9389191" y="2807129"/>
                <a:ext cx="6423237" cy="258136"/>
              </a:xfrm>
              <a:prstGeom prst="rect">
                <a:avLst/>
              </a:prstGeom>
              <a:solidFill>
                <a:srgbClr val="FFFF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37"/>
              </a:p>
            </p:txBody>
          </p:sp>
        </p:grpSp>
        <p:sp>
          <p:nvSpPr>
            <p:cNvPr id="38" name="TextBox 37">
              <a:extLst>
                <a:ext uri="{FF2B5EF4-FFF2-40B4-BE49-F238E27FC236}">
                  <a16:creationId xmlns:a16="http://schemas.microsoft.com/office/drawing/2014/main" id="{5A314BBA-FEC1-4EC9-A06B-C65C23D7683E}"/>
                </a:ext>
              </a:extLst>
            </p:cNvPr>
            <p:cNvSpPr txBox="1"/>
            <p:nvPr/>
          </p:nvSpPr>
          <p:spPr>
            <a:xfrm>
              <a:off x="8290247" y="1592360"/>
              <a:ext cx="329105" cy="300937"/>
            </a:xfrm>
            <a:prstGeom prst="rect">
              <a:avLst/>
            </a:prstGeom>
            <a:noFill/>
          </p:spPr>
          <p:txBody>
            <a:bodyPr wrap="square" rtlCol="0">
              <a:spAutoFit/>
            </a:bodyPr>
            <a:lstStyle/>
            <a:p>
              <a:r>
                <a:rPr lang="en-US" sz="1400" b="1" dirty="0" smtClean="0">
                  <a:latin typeface="Arial" panose="020B0604020202020204" pitchFamily="34" charset="0"/>
                  <a:cs typeface="Arial" panose="020B0604020202020204" pitchFamily="34" charset="0"/>
                </a:rPr>
                <a:t>C</a:t>
              </a:r>
              <a:endParaRPr lang="en-US" sz="1400" b="1" dirty="0">
                <a:latin typeface="Arial" panose="020B0604020202020204" pitchFamily="34" charset="0"/>
                <a:cs typeface="Arial" panose="020B0604020202020204" pitchFamily="34" charset="0"/>
              </a:endParaRPr>
            </a:p>
          </p:txBody>
        </p:sp>
      </p:grpSp>
      <p:grpSp>
        <p:nvGrpSpPr>
          <p:cNvPr id="8" name="Group 7">
            <a:extLst>
              <a:ext uri="{FF2B5EF4-FFF2-40B4-BE49-F238E27FC236}">
                <a16:creationId xmlns:a16="http://schemas.microsoft.com/office/drawing/2014/main" id="{DCA69E01-9BA6-42AF-9185-BA0C032C213E}"/>
              </a:ext>
            </a:extLst>
          </p:cNvPr>
          <p:cNvGrpSpPr>
            <a:grpSpLocks noChangeAspect="1"/>
          </p:cNvGrpSpPr>
          <p:nvPr/>
        </p:nvGrpSpPr>
        <p:grpSpPr>
          <a:xfrm>
            <a:off x="1762361" y="5101763"/>
            <a:ext cx="8866510" cy="4544958"/>
            <a:chOff x="100361" y="6292764"/>
            <a:chExt cx="8669479" cy="4443960"/>
          </a:xfrm>
        </p:grpSpPr>
        <p:grpSp>
          <p:nvGrpSpPr>
            <p:cNvPr id="26" name="Group 25">
              <a:extLst>
                <a:ext uri="{FF2B5EF4-FFF2-40B4-BE49-F238E27FC236}">
                  <a16:creationId xmlns:a16="http://schemas.microsoft.com/office/drawing/2014/main" id="{26A0626A-4E7B-4347-85F9-354324792A68}"/>
                </a:ext>
              </a:extLst>
            </p:cNvPr>
            <p:cNvGrpSpPr/>
            <p:nvPr/>
          </p:nvGrpSpPr>
          <p:grpSpPr>
            <a:xfrm>
              <a:off x="257742" y="6292764"/>
              <a:ext cx="8512098" cy="4384894"/>
              <a:chOff x="257742" y="6292764"/>
              <a:chExt cx="8512098" cy="4384894"/>
            </a:xfrm>
          </p:grpSpPr>
          <p:pic>
            <p:nvPicPr>
              <p:cNvPr id="14" name="Picture 13" descr="Chart&#10;&#10;Description automatically generated">
                <a:extLst>
                  <a:ext uri="{FF2B5EF4-FFF2-40B4-BE49-F238E27FC236}">
                    <a16:creationId xmlns:a16="http://schemas.microsoft.com/office/drawing/2014/main" id="{EB8CF9AB-228C-4A4F-9A72-8FF63C8F41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7742" y="6292764"/>
                <a:ext cx="8512098" cy="4384894"/>
              </a:xfrm>
              <a:prstGeom prst="rect">
                <a:avLst/>
              </a:prstGeom>
            </p:spPr>
          </p:pic>
          <p:sp>
            <p:nvSpPr>
              <p:cNvPr id="25" name="Rectangle 24">
                <a:extLst>
                  <a:ext uri="{FF2B5EF4-FFF2-40B4-BE49-F238E27FC236}">
                    <a16:creationId xmlns:a16="http://schemas.microsoft.com/office/drawing/2014/main" id="{70EA1DBD-7439-4E78-8C0F-2DADDBED1556}"/>
                  </a:ext>
                </a:extLst>
              </p:cNvPr>
              <p:cNvSpPr/>
              <p:nvPr/>
            </p:nvSpPr>
            <p:spPr>
              <a:xfrm>
                <a:off x="1356733" y="8357661"/>
                <a:ext cx="6527179" cy="258136"/>
              </a:xfrm>
              <a:prstGeom prst="rect">
                <a:avLst/>
              </a:prstGeom>
              <a:solidFill>
                <a:srgbClr val="00B0F0">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27"/>
              </a:p>
            </p:txBody>
          </p:sp>
        </p:grpSp>
        <p:sp>
          <p:nvSpPr>
            <p:cNvPr id="39" name="TextBox 38">
              <a:extLst>
                <a:ext uri="{FF2B5EF4-FFF2-40B4-BE49-F238E27FC236}">
                  <a16:creationId xmlns:a16="http://schemas.microsoft.com/office/drawing/2014/main" id="{FDBFE53E-D97D-46D0-B17E-0CC434DEE35B}"/>
                </a:ext>
              </a:extLst>
            </p:cNvPr>
            <p:cNvSpPr txBox="1"/>
            <p:nvPr/>
          </p:nvSpPr>
          <p:spPr>
            <a:xfrm rot="16200000">
              <a:off x="-1108559" y="7880412"/>
              <a:ext cx="3349863" cy="270844"/>
            </a:xfrm>
            <a:prstGeom prst="rect">
              <a:avLst/>
            </a:prstGeom>
            <a:noFill/>
          </p:spPr>
          <p:txBody>
            <a:bodyPr wrap="square" rtlCol="0">
              <a:spAutoFit/>
            </a:bodyPr>
            <a:lstStyle/>
            <a:p>
              <a:pPr algn="ctr"/>
              <a:r>
                <a:rPr lang="en-US" sz="1200" b="1" dirty="0"/>
                <a:t>Location of query region on Chr07K</a:t>
              </a:r>
            </a:p>
          </p:txBody>
        </p:sp>
        <p:sp>
          <p:nvSpPr>
            <p:cNvPr id="40" name="TextBox 39">
              <a:extLst>
                <a:ext uri="{FF2B5EF4-FFF2-40B4-BE49-F238E27FC236}">
                  <a16:creationId xmlns:a16="http://schemas.microsoft.com/office/drawing/2014/main" id="{0FD7E2E4-2FF7-41BE-BAF0-44B4908B953E}"/>
                </a:ext>
              </a:extLst>
            </p:cNvPr>
            <p:cNvSpPr txBox="1"/>
            <p:nvPr/>
          </p:nvSpPr>
          <p:spPr>
            <a:xfrm>
              <a:off x="4620323" y="10465881"/>
              <a:ext cx="3580015" cy="270843"/>
            </a:xfrm>
            <a:prstGeom prst="rect">
              <a:avLst/>
            </a:prstGeom>
            <a:noFill/>
          </p:spPr>
          <p:txBody>
            <a:bodyPr wrap="square" rtlCol="0">
              <a:spAutoFit/>
            </a:bodyPr>
            <a:lstStyle/>
            <a:p>
              <a:pPr algn="ctr"/>
              <a:r>
                <a:rPr lang="en-US" sz="1200" b="1" dirty="0"/>
                <a:t>Location of blast hits on switchgrass Chr07K</a:t>
              </a:r>
            </a:p>
          </p:txBody>
        </p:sp>
        <p:sp>
          <p:nvSpPr>
            <p:cNvPr id="20" name="TextBox 19">
              <a:extLst>
                <a:ext uri="{FF2B5EF4-FFF2-40B4-BE49-F238E27FC236}">
                  <a16:creationId xmlns:a16="http://schemas.microsoft.com/office/drawing/2014/main" id="{381B68B3-CB56-43D0-94E1-B96B0F9163B5}"/>
                </a:ext>
              </a:extLst>
            </p:cNvPr>
            <p:cNvSpPr txBox="1"/>
            <p:nvPr/>
          </p:nvSpPr>
          <p:spPr>
            <a:xfrm>
              <a:off x="100361" y="6602710"/>
              <a:ext cx="360873" cy="300938"/>
            </a:xfrm>
            <a:prstGeom prst="rect">
              <a:avLst/>
            </a:prstGeom>
            <a:noFill/>
          </p:spPr>
          <p:txBody>
            <a:bodyPr wrap="square" rtlCol="0">
              <a:spAutoFit/>
            </a:bodyPr>
            <a:lstStyle/>
            <a:p>
              <a:r>
                <a:rPr lang="en-US" sz="1400" b="1" dirty="0" smtClean="0"/>
                <a:t>B</a:t>
              </a:r>
              <a:endParaRPr lang="en-US" sz="1400" b="1" dirty="0"/>
            </a:p>
          </p:txBody>
        </p:sp>
      </p:grpSp>
      <p:sp>
        <p:nvSpPr>
          <p:cNvPr id="42" name="TextBox 41">
            <a:extLst>
              <a:ext uri="{FF2B5EF4-FFF2-40B4-BE49-F238E27FC236}">
                <a16:creationId xmlns:a16="http://schemas.microsoft.com/office/drawing/2014/main" id="{5C4E34DA-7640-4813-B701-F4FBDEF8AA05}"/>
              </a:ext>
            </a:extLst>
          </p:cNvPr>
          <p:cNvSpPr txBox="1"/>
          <p:nvPr/>
        </p:nvSpPr>
        <p:spPr>
          <a:xfrm>
            <a:off x="445299" y="14940963"/>
            <a:ext cx="10570108" cy="1815882"/>
          </a:xfrm>
          <a:prstGeom prst="rect">
            <a:avLst/>
          </a:prstGeom>
          <a:noFill/>
        </p:spPr>
        <p:txBody>
          <a:bodyPr wrap="square">
            <a:spAutoFit/>
          </a:bodyPr>
          <a:lstStyle/>
          <a:p>
            <a:r>
              <a:rPr lang="en-US" sz="1227" b="1">
                <a:latin typeface="Times New Roman" panose="02020603050405020304" pitchFamily="18" charset="0"/>
                <a:cs typeface="Times New Roman" panose="02020603050405020304" pitchFamily="18" charset="0"/>
              </a:rPr>
              <a:t>Figure </a:t>
            </a:r>
            <a:r>
              <a:rPr lang="en-US" sz="1227" b="1" smtClean="0">
                <a:latin typeface="Times New Roman" panose="02020603050405020304" pitchFamily="18" charset="0"/>
                <a:cs typeface="Times New Roman" panose="02020603050405020304" pitchFamily="18" charset="0"/>
              </a:rPr>
              <a:t>S13. </a:t>
            </a:r>
            <a:r>
              <a:rPr lang="en-US" sz="1400" dirty="0"/>
              <a:t>Graphical view of the BLASTN results on Chr07K using </a:t>
            </a:r>
            <a:r>
              <a:rPr lang="en-US" sz="1400" dirty="0" smtClean="0"/>
              <a:t>(</a:t>
            </a:r>
            <a:r>
              <a:rPr lang="en-US" sz="1400" b="1" dirty="0"/>
              <a:t>A</a:t>
            </a:r>
            <a:r>
              <a:rPr lang="en-US" sz="1400" dirty="0" smtClean="0"/>
              <a:t>) </a:t>
            </a:r>
            <a:r>
              <a:rPr lang="en-US" sz="1400" dirty="0"/>
              <a:t>an ~70 Kb region comprising Pavir.7KG077009 and </a:t>
            </a:r>
            <a:r>
              <a:rPr lang="en-US" sz="1400" dirty="0" smtClean="0"/>
              <a:t>the paralog of </a:t>
            </a:r>
            <a:r>
              <a:rPr lang="en-US" sz="1400" dirty="0"/>
              <a:t>Pavir.7KG013754/Pavir.7KG030500 (indicated with </a:t>
            </a:r>
            <a:r>
              <a:rPr lang="en-US" sz="1400" dirty="0" smtClean="0"/>
              <a:t>‘2’ </a:t>
            </a:r>
            <a:r>
              <a:rPr lang="en-US" sz="1400" dirty="0"/>
              <a:t>in </a:t>
            </a:r>
            <a:r>
              <a:rPr lang="en-US" sz="1400" dirty="0" smtClean="0"/>
              <a:t>Figure 4B) </a:t>
            </a:r>
            <a:r>
              <a:rPr lang="en-US" sz="1400" dirty="0"/>
              <a:t>located most closely to Pavir.7KG077009; the region corresponding to Pavir.7KG077009 on the ~70 kb query sequence and corresponding blast hits are highlighted in blue; the region corresponding to the paralog of Pavir.7KG013754/Pavir.7KG030500 on the ~70 kb query sequence and the corresponding blast hits are highlighted in yellow. </a:t>
            </a:r>
            <a:r>
              <a:rPr lang="en-US" sz="1400" dirty="0" smtClean="0"/>
              <a:t>(</a:t>
            </a:r>
            <a:r>
              <a:rPr lang="en-US" sz="1400" b="1" dirty="0" smtClean="0"/>
              <a:t>B</a:t>
            </a:r>
            <a:r>
              <a:rPr lang="en-US" sz="1400" dirty="0" smtClean="0"/>
              <a:t>) Detailed view of region indicated with dashed blue box in (A) showing the presence of regions homologous to the flanking regions of Pavir.7KG077009, but absence of homology to Pavir.7KG077009 itself (corresponding region is highlighted in blue).  (</a:t>
            </a:r>
            <a:r>
              <a:rPr lang="en-US" sz="1400" b="1" dirty="0" smtClean="0"/>
              <a:t>C</a:t>
            </a:r>
            <a:r>
              <a:rPr lang="en-US" sz="1400" dirty="0" smtClean="0"/>
              <a:t>) Detailed view of the dashed black box in (A) showing the presence of homology to Pavir.7KG013754/Pavir.7KG030500 (corresponding region is highlighted in yellow). </a:t>
            </a:r>
            <a:r>
              <a:rPr lang="en-US" sz="1400" dirty="0"/>
              <a:t>Blue </a:t>
            </a:r>
            <a:r>
              <a:rPr lang="en-US" sz="1400" dirty="0" smtClean="0"/>
              <a:t>lines indicate </a:t>
            </a:r>
            <a:r>
              <a:rPr lang="en-US" sz="1400" dirty="0"/>
              <a:t>homology on the same DNA strand, </a:t>
            </a:r>
            <a:r>
              <a:rPr lang="en-US" sz="1400" dirty="0" smtClean="0"/>
              <a:t>red lines indicate </a:t>
            </a:r>
            <a:r>
              <a:rPr lang="en-US" sz="1400" dirty="0"/>
              <a:t>homology on the opposite DNA strand. </a:t>
            </a:r>
          </a:p>
        </p:txBody>
      </p:sp>
    </p:spTree>
    <p:extLst>
      <p:ext uri="{BB962C8B-B14F-4D97-AF65-F5344CB8AC3E}">
        <p14:creationId xmlns:p14="http://schemas.microsoft.com/office/powerpoint/2010/main" val="153356309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1254</TotalTime>
  <Words>225</Words>
  <Application>Microsoft Office PowerPoint</Application>
  <PresentationFormat>Custom</PresentationFormat>
  <Paragraphs>11</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Peng Qi</dc:creator>
  <cp:lastModifiedBy>Katrien M. Devos</cp:lastModifiedBy>
  <cp:revision>64</cp:revision>
  <dcterms:created xsi:type="dcterms:W3CDTF">2020-09-15T01:21:30Z</dcterms:created>
  <dcterms:modified xsi:type="dcterms:W3CDTF">2021-02-15T14:28:25Z</dcterms:modified>
</cp:coreProperties>
</file>