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12A76-DDD9-4E69-A5AB-D67A4B2C7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CB0B9-4B0A-4BF8-925A-EE4F84434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69062-A933-4910-A018-9EEDDFF2B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045C3-C5A1-4E66-8400-CE880C33E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BD0D3-BD70-4F7E-8533-57CFFCCD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79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7EB15-5A27-48C7-A157-3472E60A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7E0B0-9852-4A2D-B7EB-C135CDFB9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00BCD-2138-49DE-A0CB-01525AF65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6AA22-A243-4C34-84CF-FC1268246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85261-4434-42B3-B503-30E37C70D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8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504309-4342-4F44-AB45-0FAC00294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E2653-7B57-4E3D-AFD3-8723719DA4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35F85-18F3-4E91-9317-3F2690814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DE76-92AC-4211-BBB6-A8891367B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6AA6-9386-4AC7-85AB-905E695DF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99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985CF-CB53-4B6D-B425-61C2132D6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09968-1557-4CDA-BE05-0116412AD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A5A49-48B3-45D0-B904-7A0F4767E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2B748-DDC5-4945-B7BB-197CA4EA6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4ACD5-A991-48AA-A8CE-9396D586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8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E983-270A-4ADD-87B4-B873E88C9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78D80-2AAD-44B8-B673-49B982E25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0ACB9-5D0A-4488-B489-34E95196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076B4-0251-456C-AE59-07A089048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E3DBF-2E55-4B69-B1E8-EC7E6DE91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9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A0A3E-B951-4DDD-80B3-7160886A7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0A399-E964-4F60-951E-07CB0253A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E1EF67-EA41-4116-94A5-A94A27037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37173-64DA-484D-A39A-15C01E89A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B4688-72A2-41A6-8FCE-A7264B214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E1095-E518-4C14-BF53-0FA28E5E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0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2C3E1-CED5-4210-9FC7-2985D2E7D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BCF90-34D6-40AE-880E-7D4B1F091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28F50-49FA-413A-A6A4-78E7563E0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BDCD0-C322-4A11-9F02-FC3F73DBB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422557-D2AA-4123-8033-656CC104F8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36464B-E519-4BAC-8EFD-EFBBBB99F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C4DA6-476B-496A-9D53-FD7329918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907A21-8D67-4325-84FB-BBE3F2277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9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74A1E-3CA8-4F5B-A5F9-DA009D60E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3C1382-B266-4803-AA0C-099F34C1C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23BEBE-3750-4031-923D-6A038BC5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66337D-4061-4C04-B5CA-C8F05E814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986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7D633-A866-4B9E-96E2-A8EE9FA14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A2A31-7806-4F61-9793-D566446C7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3C4EC-0D64-40EE-AACB-10429F09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00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763A3-5F49-4AE3-8296-A63AA749E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87AA4-F284-48D2-A01C-877B4865F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93F01-9FF2-481E-9AE9-0A262D87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1A316-0245-4C3C-9BF3-06427D945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03AAA-8FAB-4312-AC49-0616283C3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0BFD9-20EE-4211-AA4E-59C9551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F1D0-901A-4B24-93AC-6B31040C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71A005-573C-4A94-B182-B0EDB0655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DAA26-7593-47FC-92EC-76FE5BA68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75121-4BC3-4E09-8542-2D18DFCEB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5F8BB7-B8AE-4D12-8240-42B8ECD1A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8FE73-2C45-4853-BAAA-CEEA16EA9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14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B63B93-4DE1-4589-BC5A-0701949FA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20B35-46A7-462D-B45A-53FD49639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DF9DD-3C5C-4FD0-9F40-54FA46F93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237AB-CFEE-42B0-8724-C18AEE6417D3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C8E2C-DC59-4AD3-AB5A-EAE4142D9D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11277-F593-4C79-82D0-C8E6056FB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1F4BF-D53C-4F78-8FE8-6F96635B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82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059750-375B-453B-8CF2-52E2CD082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807" y="1441531"/>
            <a:ext cx="7224386" cy="397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76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Shelby M Gruss</dc:creator>
  <cp:lastModifiedBy>Shelby M Gruss</cp:lastModifiedBy>
  <cp:revision>1</cp:revision>
  <dcterms:created xsi:type="dcterms:W3CDTF">2021-12-08T13:54:29Z</dcterms:created>
  <dcterms:modified xsi:type="dcterms:W3CDTF">2021-12-08T13:56:02Z</dcterms:modified>
</cp:coreProperties>
</file>