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7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24/05/2017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24/05/2017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24/05/2017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24/05/2017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24/05/2017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24/05/2017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24/05/2017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24/05/2017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24/05/2017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24/05/2017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24/05/2017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24/05/2017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1124744"/>
            <a:ext cx="8280920" cy="4392489"/>
          </a:xfrm>
        </p:spPr>
        <p:txBody>
          <a:bodyPr/>
          <a:lstStyle/>
          <a:p>
            <a:r>
              <a:rPr lang="en-GB" dirty="0"/>
              <a:t>Insert figure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052" y="5752451"/>
            <a:ext cx="63367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© 2015 The American Diabetes Association. Adapted with permission from </a:t>
            </a:r>
            <a:r>
              <a:rPr lang="en-GB" dirty="0" err="1"/>
              <a:t>Insel</a:t>
            </a:r>
            <a:r>
              <a:rPr lang="en-GB" dirty="0"/>
              <a:t> et al</a:t>
            </a:r>
          </a:p>
          <a:p>
            <a:r>
              <a:rPr lang="en-GB" dirty="0"/>
              <a:t>Diabetologia DOI 10.1007/s00125-017-4308-1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427861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Proposed staging of type 1 diabetes</a:t>
            </a:r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2112" y="6022397"/>
            <a:ext cx="2179336" cy="6177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965411"/>
            <a:ext cx="6840760" cy="485266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1124744"/>
            <a:ext cx="8280920" cy="4392489"/>
          </a:xfrm>
        </p:spPr>
        <p:txBody>
          <a:bodyPr/>
          <a:lstStyle/>
          <a:p>
            <a:r>
              <a:rPr lang="en-GB" dirty="0"/>
              <a:t>Insert figure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588" y="5786966"/>
            <a:ext cx="633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© </a:t>
            </a:r>
            <a:r>
              <a:rPr lang="en-GB" dirty="0" err="1"/>
              <a:t>Regnell</a:t>
            </a:r>
            <a:r>
              <a:rPr lang="en-GB" dirty="0"/>
              <a:t> and </a:t>
            </a:r>
            <a:r>
              <a:rPr lang="en-GB" dirty="0" err="1"/>
              <a:t>Lernmark</a:t>
            </a:r>
            <a:r>
              <a:rPr lang="en-GB" dirty="0"/>
              <a:t> 2017 </a:t>
            </a:r>
          </a:p>
          <a:p>
            <a:r>
              <a:rPr lang="en-GB" dirty="0"/>
              <a:t>Diabetologia DOI 10.1007/s00125-017-4308-1</a:t>
            </a:r>
            <a:endParaRPr lang="en-GB" dirty="0">
              <a:solidFill>
                <a:srgbClr val="FF0000"/>
              </a:solidFill>
            </a:endParaRPr>
          </a:p>
          <a:p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7369" y="6057900"/>
            <a:ext cx="2054079" cy="5822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5272" y="301013"/>
            <a:ext cx="6624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Map of the </a:t>
            </a:r>
            <a:r>
              <a:rPr lang="en-GB" sz="2400" b="1" i="1" dirty="0"/>
              <a:t>HLA DR-DQ-DP</a:t>
            </a:r>
            <a:r>
              <a:rPr lang="en-GB" sz="2400" b="1" dirty="0"/>
              <a:t> complex region on human chromosome 6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57906"/>
            <a:ext cx="7272809" cy="474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664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50</Words>
  <Application>Microsoft Office PowerPoint</Application>
  <PresentationFormat>On-screen Show (4:3)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Insert figure</vt:lpstr>
      <vt:lpstr>Insert figure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Katherine Thomasset</cp:lastModifiedBy>
  <cp:revision>22</cp:revision>
  <cp:lastPrinted>2017-05-24T08:42:26Z</cp:lastPrinted>
  <dcterms:created xsi:type="dcterms:W3CDTF">2016-06-15T12:53:43Z</dcterms:created>
  <dcterms:modified xsi:type="dcterms:W3CDTF">2017-05-24T08:46:38Z</dcterms:modified>
</cp:coreProperties>
</file>