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smtClean="0"/>
              <a:t>Rena et al (2017) </a:t>
            </a:r>
            <a:r>
              <a:rPr lang="en-GB" dirty="0" err="1" smtClean="0"/>
              <a:t>Diabetologia</a:t>
            </a:r>
            <a:r>
              <a:rPr lang="en-GB" dirty="0" smtClean="0"/>
              <a:t> </a:t>
            </a:r>
            <a:r>
              <a:rPr lang="en-GB" dirty="0"/>
              <a:t>DOI </a:t>
            </a:r>
            <a:r>
              <a:rPr lang="en-GB" dirty="0" smtClean="0"/>
              <a:t>10.1007/</a:t>
            </a:r>
            <a:r>
              <a:rPr lang="en-GB" dirty="0"/>
              <a:t>s00125-017-4342-z</a:t>
            </a:r>
            <a:endParaRPr lang="en-GB" dirty="0" smtClean="0"/>
          </a:p>
          <a:p>
            <a:r>
              <a:rPr lang="en-GB" sz="1400" dirty="0"/>
              <a:t>© </a:t>
            </a:r>
            <a:r>
              <a:rPr lang="en-GB" sz="1400" dirty="0" smtClean="0"/>
              <a:t>The Authors</a:t>
            </a:r>
            <a:endParaRPr lang="en-GB" sz="1400" dirty="0"/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Chemical structures of </a:t>
            </a:r>
            <a:r>
              <a:rPr lang="en-GB" b="1" dirty="0" err="1"/>
              <a:t>galegine</a:t>
            </a:r>
            <a:r>
              <a:rPr lang="en-GB" b="1" dirty="0"/>
              <a:t>, metformin and phenformin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688" y="1196752"/>
            <a:ext cx="2906607" cy="4474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879594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Rena et al (2017) </a:t>
            </a:r>
            <a:r>
              <a:rPr lang="en-GB" dirty="0" err="1"/>
              <a:t>Diabetologia</a:t>
            </a:r>
            <a:r>
              <a:rPr lang="en-GB" dirty="0"/>
              <a:t> DOI 10.1007/s00125-017-4342-z</a:t>
            </a:r>
          </a:p>
          <a:p>
            <a:r>
              <a:rPr lang="en-GB" sz="1400" dirty="0"/>
              <a:t>© The Authors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</a:t>
            </a:r>
            <a:r>
              <a:rPr lang="en-GB" b="1" dirty="0"/>
              <a:t>multiple mechanism via which metformin affects liver metabolism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565" y="750979"/>
            <a:ext cx="4166853" cy="52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779700"/>
            <a:ext cx="63367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Rena et al (2017) </a:t>
            </a:r>
            <a:r>
              <a:rPr lang="en-GB" dirty="0" err="1"/>
              <a:t>Diabetologia</a:t>
            </a:r>
            <a:r>
              <a:rPr lang="en-GB" dirty="0"/>
              <a:t> DOI 10.1007/s00125-017-4342-z</a:t>
            </a:r>
          </a:p>
          <a:p>
            <a:r>
              <a:rPr lang="en-GB" sz="1400" dirty="0"/>
              <a:t>© The Authors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Actions of metformin on metabolism and inflammation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99" y="845896"/>
            <a:ext cx="5646985" cy="509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60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JS Ruffino</cp:lastModifiedBy>
  <cp:revision>19</cp:revision>
  <dcterms:created xsi:type="dcterms:W3CDTF">2016-06-15T12:53:43Z</dcterms:created>
  <dcterms:modified xsi:type="dcterms:W3CDTF">2017-06-28T10:15:36Z</dcterms:modified>
</cp:coreProperties>
</file>