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85B1"/>
    <a:srgbClr val="F4B8B0"/>
    <a:srgbClr val="CADAE8"/>
    <a:srgbClr val="8AA9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356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504" y="5694822"/>
            <a:ext cx="70567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/>
              <a:t>Lindsay and </a:t>
            </a:r>
            <a:r>
              <a:rPr lang="en-GB" dirty="0" err="1"/>
              <a:t>Loeken</a:t>
            </a:r>
            <a:r>
              <a:rPr lang="en-GB" dirty="0"/>
              <a:t> (2017) </a:t>
            </a:r>
            <a:r>
              <a:rPr lang="en-GB" dirty="0" err="1"/>
              <a:t>Diabetologia</a:t>
            </a:r>
            <a:r>
              <a:rPr lang="en-GB" dirty="0"/>
              <a:t> DOI </a:t>
            </a:r>
            <a:r>
              <a:rPr lang="en-GB" dirty="0"/>
              <a:t>10.1007/s00125-017-4351-y </a:t>
            </a:r>
            <a:endParaRPr lang="en-GB" dirty="0"/>
          </a:p>
          <a:p>
            <a:r>
              <a:rPr lang="en-GB" sz="1400" dirty="0" smtClean="0"/>
              <a:t>© The Authors</a:t>
            </a:r>
          </a:p>
          <a:p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427861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Model showing that susceptibility to metformin depends on the presence of metformin transporters and maturity of mitochondrial function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755576" y="1628800"/>
            <a:ext cx="7416824" cy="3240360"/>
            <a:chOff x="683568" y="1628800"/>
            <a:chExt cx="7416824" cy="32403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3364" y="1628800"/>
              <a:ext cx="7067028" cy="324036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683568" y="1628800"/>
              <a:ext cx="5400600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3879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30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CJ Taylor</cp:lastModifiedBy>
  <cp:revision>20</cp:revision>
  <dcterms:created xsi:type="dcterms:W3CDTF">2016-06-15T12:53:43Z</dcterms:created>
  <dcterms:modified xsi:type="dcterms:W3CDTF">2017-07-03T08:06:23Z</dcterms:modified>
</cp:coreProperties>
</file>