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D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55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E62515-F74A-4BAF-BDD5-EAFFD10EDC78}" type="datetimeFigureOut">
              <a:rPr lang="en-GB" smtClean="0"/>
              <a:t>10/07/2017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D1CA7E-3F46-4AB0-9D19-457CEEF6CC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948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D1CA7E-3F46-4AB0-9D19-457CEEF6CC6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00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68B05F-E206-4FF8-A1AC-8A3BE00EF632}" type="datetimeFigureOut">
              <a:rPr lang="en-GB" smtClean="0"/>
              <a:pPr/>
              <a:t>10/07/2017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86081-90BC-4403-BD7B-0963314B0A9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51520" y="5674603"/>
            <a:ext cx="79928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Hull et al (2017) </a:t>
            </a:r>
            <a:r>
              <a:rPr lang="en-GB" dirty="0" err="1"/>
              <a:t>Diabetologia</a:t>
            </a:r>
            <a:r>
              <a:rPr lang="en-GB"/>
              <a:t> DOI </a:t>
            </a:r>
            <a:r>
              <a:rPr lang="en-GB" dirty="0"/>
              <a:t>10.1007/s00125-017-4377-1 </a:t>
            </a:r>
          </a:p>
          <a:p>
            <a:r>
              <a:rPr lang="en-GB" sz="1400" dirty="0"/>
              <a:t>© The Authors</a:t>
            </a:r>
          </a:p>
        </p:txBody>
      </p:sp>
      <p:pic>
        <p:nvPicPr>
          <p:cNvPr id="9" name="Picture 8" descr="diabetologia logo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36296" y="6165304"/>
            <a:ext cx="1675152" cy="4748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3528" y="260648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Alterations in </a:t>
            </a:r>
            <a:r>
              <a:rPr lang="en-GB" b="1" dirty="0" err="1"/>
              <a:t>Treg</a:t>
            </a:r>
            <a:r>
              <a:rPr lang="en-GB" b="1" dirty="0"/>
              <a:t> phenotype and function observed in type 1 diabetes</a:t>
            </a:r>
            <a:endParaRPr lang="en-GB" sz="20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DCA5BC-8250-4C4F-BD97-B3C27068D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4382" y="1052736"/>
            <a:ext cx="4891259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599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26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University of Bristol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bzxjn</dc:creator>
  <cp:lastModifiedBy>Charlotte Taylor</cp:lastModifiedBy>
  <cp:revision>25</cp:revision>
  <dcterms:created xsi:type="dcterms:W3CDTF">2016-06-15T12:53:43Z</dcterms:created>
  <dcterms:modified xsi:type="dcterms:W3CDTF">2017-07-10T13:48:58Z</dcterms:modified>
</cp:coreProperties>
</file>