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536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734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01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08/12/2017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s-ES" dirty="0" err="1" smtClean="0"/>
              <a:t>Llacua</a:t>
            </a:r>
            <a:r>
              <a:rPr lang="es-ES" dirty="0" smtClean="0"/>
              <a:t> </a:t>
            </a:r>
            <a:r>
              <a:rPr lang="en-GB" dirty="0" smtClean="0"/>
              <a:t>et al (2017) </a:t>
            </a:r>
            <a:r>
              <a:rPr lang="en-GB" dirty="0" err="1" smtClean="0"/>
              <a:t>Diabetologia</a:t>
            </a:r>
            <a:r>
              <a:rPr lang="en-GB" dirty="0" smtClean="0"/>
              <a:t> </a:t>
            </a:r>
            <a:r>
              <a:rPr lang="en-GB" dirty="0" smtClean="0"/>
              <a:t>DOI </a:t>
            </a:r>
            <a:r>
              <a:rPr lang="en-GB" dirty="0"/>
              <a:t>10.1007/s00125-017-4524-8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en-GB" sz="1400" dirty="0" smtClean="0"/>
              <a:t>© </a:t>
            </a:r>
            <a:r>
              <a:rPr lang="en-GB" sz="1400" dirty="0"/>
              <a:t>The Author(s) </a:t>
            </a:r>
            <a:r>
              <a:rPr lang="en-GB" sz="1400" dirty="0" smtClean="0"/>
              <a:t>2017</a:t>
            </a:r>
            <a:endParaRPr lang="en-GB" sz="14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Cell function and survival is determined by ECM–cell </a:t>
            </a:r>
            <a:r>
              <a:rPr lang="en-GB" sz="2000" b="1" dirty="0" smtClean="0"/>
              <a:t>interactions</a:t>
            </a:r>
            <a:endParaRPr lang="en-GB" sz="20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303348" y="2060199"/>
            <a:ext cx="8532440" cy="2262566"/>
            <a:chOff x="303348" y="2060199"/>
            <a:chExt cx="8532440" cy="226256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48" y="2060199"/>
              <a:ext cx="8532440" cy="226256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195736" y="2996952"/>
              <a:ext cx="288032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88124" y="2975458"/>
              <a:ext cx="288032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s-ES" dirty="0" err="1" smtClean="0"/>
              <a:t>Llacua</a:t>
            </a:r>
            <a:r>
              <a:rPr lang="es-ES" dirty="0" smtClean="0"/>
              <a:t> </a:t>
            </a:r>
            <a:r>
              <a:rPr lang="en-GB" dirty="0" smtClean="0"/>
              <a:t>et al (2017) </a:t>
            </a:r>
            <a:r>
              <a:rPr lang="en-GB" dirty="0" err="1" smtClean="0"/>
              <a:t>Diabetologia</a:t>
            </a:r>
            <a:r>
              <a:rPr lang="en-GB" dirty="0" smtClean="0"/>
              <a:t> </a:t>
            </a:r>
            <a:r>
              <a:rPr lang="en-GB" dirty="0"/>
              <a:t>DOI </a:t>
            </a:r>
            <a:r>
              <a:rPr lang="en-GB" dirty="0"/>
              <a:t>10.1007/s00125-017-4524-8</a:t>
            </a:r>
            <a:endParaRPr lang="en-GB" dirty="0" smtClean="0"/>
          </a:p>
          <a:p>
            <a:r>
              <a:rPr lang="en-GB" sz="1400" dirty="0" smtClean="0"/>
              <a:t>© </a:t>
            </a:r>
            <a:r>
              <a:rPr lang="en-GB" sz="1400" dirty="0"/>
              <a:t>The Author(s) </a:t>
            </a:r>
            <a:r>
              <a:rPr lang="en-GB" sz="1400" dirty="0" smtClean="0"/>
              <a:t>2017</a:t>
            </a:r>
            <a:endParaRPr lang="en-GB" sz="14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Summary of the current knowledge on ECM–cell interactions within islets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12" y="1772816"/>
            <a:ext cx="7938628" cy="344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7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674603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s-ES" dirty="0" err="1" smtClean="0"/>
              <a:t>Llacua</a:t>
            </a:r>
            <a:r>
              <a:rPr lang="es-ES" dirty="0" smtClean="0"/>
              <a:t> </a:t>
            </a:r>
            <a:r>
              <a:rPr lang="en-GB" dirty="0" smtClean="0"/>
              <a:t>et al (2017) </a:t>
            </a:r>
            <a:r>
              <a:rPr lang="en-GB" dirty="0" err="1" smtClean="0"/>
              <a:t>Diabetologia</a:t>
            </a:r>
            <a:r>
              <a:rPr lang="en-GB" dirty="0" smtClean="0"/>
              <a:t> </a:t>
            </a:r>
            <a:r>
              <a:rPr lang="en-GB" dirty="0" smtClean="0"/>
              <a:t>DOI </a:t>
            </a:r>
            <a:r>
              <a:rPr lang="en-GB" dirty="0"/>
              <a:t>10.1007/s00125-017-4524-8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en-GB" sz="1400" dirty="0" smtClean="0"/>
              <a:t>© </a:t>
            </a:r>
            <a:r>
              <a:rPr lang="en-GB" sz="1400" dirty="0"/>
              <a:t>The Author(s) </a:t>
            </a:r>
            <a:r>
              <a:rPr lang="en-GB" sz="1400" dirty="0" smtClean="0"/>
              <a:t>2017</a:t>
            </a:r>
            <a:endParaRPr lang="en-GB" sz="1400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Supplementation of ECM in capsules for immuno-isolation of pancreatic islets enhance functional survival of the graft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14811" y="1151299"/>
            <a:ext cx="8330402" cy="4365933"/>
            <a:chOff x="514811" y="1279789"/>
            <a:chExt cx="8330402" cy="436593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811" y="1279789"/>
              <a:ext cx="8330402" cy="4365933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14811" y="1279789"/>
              <a:ext cx="240765" cy="2049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247964" y="1772816"/>
              <a:ext cx="240765" cy="2049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4617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80</Words>
  <Application>Microsoft Office PowerPoint</Application>
  <PresentationFormat>On-screen Show (4:3)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26</cp:revision>
  <dcterms:created xsi:type="dcterms:W3CDTF">2016-06-15T12:53:43Z</dcterms:created>
  <dcterms:modified xsi:type="dcterms:W3CDTF">2017-12-08T10:26:20Z</dcterms:modified>
</cp:coreProperties>
</file>