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60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DCD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1536" y="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E62515-F74A-4BAF-BDD5-EAFFD10EDC78}" type="datetimeFigureOut">
              <a:rPr lang="en-GB" smtClean="0"/>
              <a:t>02/02/2018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CD1CA7E-3F46-4AB0-9D19-457CEEF6CC6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509481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D1CA7E-3F46-4AB0-9D19-457CEEF6CC65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26002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02/02/2018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02/02/2018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02/02/2018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02/02/2018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02/02/2018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02/02/2018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02/02/2018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02/02/2018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02/02/2018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02/02/2018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02/02/2018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68B05F-E206-4FF8-A1AC-8A3BE00EF632}" type="datetimeFigureOut">
              <a:rPr lang="en-GB" smtClean="0"/>
              <a:pPr/>
              <a:t>02/02/2018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377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91" indent="-342891" algn="l" defTabSz="914377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32" indent="-285744" algn="l" defTabSz="914377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notesSlide" Target="../notesSlides/notesSlide1.xml"/><Relationship Id="rId7" Type="http://schemas.openxmlformats.org/officeDocument/2006/relationships/oleObject" Target="../embeddings/oleObject2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.png"/><Relationship Id="rId5" Type="http://schemas.openxmlformats.org/officeDocument/2006/relationships/oleObject" Target="../embeddings/oleObject1.bin"/><Relationship Id="rId4" Type="http://schemas.openxmlformats.org/officeDocument/2006/relationships/image" Target="../media/image3.tif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51520" y="5674603"/>
            <a:ext cx="8784976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Schernthaner and Schernthaner-Reiter</a:t>
            </a:r>
            <a:r>
              <a:rPr lang="en-GB" dirty="0"/>
              <a:t> (2018) Diabetologia DOI 10.1007/s00125-018-4547-9  </a:t>
            </a:r>
          </a:p>
          <a:p>
            <a:r>
              <a:rPr lang="en-GB" sz="1400" dirty="0"/>
              <a:t>© The Authors </a:t>
            </a:r>
            <a:r>
              <a:rPr lang="en-GB" sz="1400" dirty="0" smtClean="0"/>
              <a:t>2018. </a:t>
            </a:r>
            <a:r>
              <a:rPr lang="en-GB" sz="1400"/>
              <a:t>Distributed under the terms of the CC BY 4.0 Attribution License (http://creativecommons.org/licenses/by/4.0/)</a:t>
            </a:r>
            <a:endParaRPr lang="en-GB" sz="1400" dirty="0"/>
          </a:p>
        </p:txBody>
      </p:sp>
      <p:pic>
        <p:nvPicPr>
          <p:cNvPr id="9" name="Picture 8" descr="diabetologia logo.t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236296" y="6165305"/>
            <a:ext cx="1675152" cy="474809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2008" y="260649"/>
            <a:ext cx="90364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/>
              <a:t>Death from any cause and from a cardiovascular cause in those with type 2 diabetes vs control participants: findings from the Swedish National Diabetes Register </a:t>
            </a:r>
          </a:p>
        </p:txBody>
      </p:sp>
      <p:grpSp>
        <p:nvGrpSpPr>
          <p:cNvPr id="15" name="Group 14"/>
          <p:cNvGrpSpPr/>
          <p:nvPr/>
        </p:nvGrpSpPr>
        <p:grpSpPr>
          <a:xfrm>
            <a:off x="107504" y="1916832"/>
            <a:ext cx="4381866" cy="3152739"/>
            <a:chOff x="107504" y="1916832"/>
            <a:chExt cx="4381866" cy="3152739"/>
          </a:xfrm>
        </p:grpSpPr>
        <p:sp>
          <p:nvSpPr>
            <p:cNvPr id="3" name="TextBox 2"/>
            <p:cNvSpPr txBox="1"/>
            <p:nvPr/>
          </p:nvSpPr>
          <p:spPr>
            <a:xfrm>
              <a:off x="683568" y="1916832"/>
              <a:ext cx="367240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600" dirty="0">
                  <a:latin typeface="Arial" panose="020B0604020202020204" pitchFamily="34" charset="0"/>
                  <a:cs typeface="Arial" panose="020B0604020202020204" pitchFamily="34" charset="0"/>
                </a:rPr>
                <a:t>Any cause</a:t>
              </a:r>
            </a:p>
          </p:txBody>
        </p:sp>
        <p:grpSp>
          <p:nvGrpSpPr>
            <p:cNvPr id="11" name="Group 10"/>
            <p:cNvGrpSpPr/>
            <p:nvPr/>
          </p:nvGrpSpPr>
          <p:grpSpPr>
            <a:xfrm>
              <a:off x="107504" y="2420888"/>
              <a:ext cx="4381866" cy="2648683"/>
              <a:chOff x="107504" y="2420888"/>
              <a:chExt cx="4381866" cy="2648683"/>
            </a:xfrm>
          </p:grpSpPr>
          <p:graphicFrame>
            <p:nvGraphicFramePr>
              <p:cNvPr id="7" name="Диаграмма 1"/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4143054049"/>
                  </p:ext>
                </p:extLst>
              </p:nvPr>
            </p:nvGraphicFramePr>
            <p:xfrm>
              <a:off x="107504" y="2420888"/>
              <a:ext cx="4381866" cy="2648683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032" name="Diagramm" r:id="rId5" imgW="6334293" imgH="3828620" progId="Excel.Chart.8">
                      <p:embed/>
                    </p:oleObj>
                  </mc:Choice>
                  <mc:Fallback>
                    <p:oleObj name="Diagramm" r:id="rId5" imgW="6334293" imgH="3828620" progId="Excel.Chart.8">
                      <p:embed/>
                      <p:pic>
                        <p:nvPicPr>
                          <p:cNvPr id="0" name="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6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107504" y="2420888"/>
                            <a:ext cx="4381866" cy="2648683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5" name="Rectangle 4"/>
              <p:cNvSpPr/>
              <p:nvPr/>
            </p:nvSpPr>
            <p:spPr>
              <a:xfrm>
                <a:off x="251520" y="4437112"/>
                <a:ext cx="256094" cy="216024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</p:grpSp>
      <p:grpSp>
        <p:nvGrpSpPr>
          <p:cNvPr id="14" name="Group 13"/>
          <p:cNvGrpSpPr/>
          <p:nvPr/>
        </p:nvGrpSpPr>
        <p:grpSpPr>
          <a:xfrm>
            <a:off x="4676611" y="1916832"/>
            <a:ext cx="4359885" cy="3168352"/>
            <a:chOff x="4676611" y="1916832"/>
            <a:chExt cx="4359885" cy="3168352"/>
          </a:xfrm>
        </p:grpSpPr>
        <p:sp>
          <p:nvSpPr>
            <p:cNvPr id="10" name="TextBox 9"/>
            <p:cNvSpPr txBox="1"/>
            <p:nvPr/>
          </p:nvSpPr>
          <p:spPr>
            <a:xfrm>
              <a:off x="5232483" y="1916832"/>
              <a:ext cx="367240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600" dirty="0">
                  <a:latin typeface="Arial" panose="020B0604020202020204" pitchFamily="34" charset="0"/>
                  <a:cs typeface="Arial" panose="020B0604020202020204" pitchFamily="34" charset="0"/>
                </a:rPr>
                <a:t>Cardiovascular cause</a:t>
              </a:r>
            </a:p>
          </p:txBody>
        </p:sp>
        <p:grpSp>
          <p:nvGrpSpPr>
            <p:cNvPr id="13" name="Group 12"/>
            <p:cNvGrpSpPr/>
            <p:nvPr/>
          </p:nvGrpSpPr>
          <p:grpSpPr>
            <a:xfrm>
              <a:off x="4676611" y="2416719"/>
              <a:ext cx="4359885" cy="2668465"/>
              <a:chOff x="4736208" y="2416719"/>
              <a:chExt cx="4359885" cy="2668465"/>
            </a:xfrm>
          </p:grpSpPr>
          <p:graphicFrame>
            <p:nvGraphicFramePr>
              <p:cNvPr id="8" name="Диаграмма 1"/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762643687"/>
                  </p:ext>
                </p:extLst>
              </p:nvPr>
            </p:nvGraphicFramePr>
            <p:xfrm>
              <a:off x="4736208" y="2416719"/>
              <a:ext cx="4359885" cy="2668465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033" name="Diagramm" r:id="rId7" imgW="6303810" imgH="3859102" progId="Excel.Chart.8">
                      <p:embed/>
                    </p:oleObj>
                  </mc:Choice>
                  <mc:Fallback>
                    <p:oleObj name="Diagramm" r:id="rId7" imgW="6303810" imgH="3859102" progId="Excel.Chart.8">
                      <p:embed/>
                      <p:pic>
                        <p:nvPicPr>
                          <p:cNvPr id="0" name="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8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736208" y="2416719"/>
                            <a:ext cx="4359885" cy="2668465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12" name="Rectangle 11"/>
              <p:cNvSpPr/>
              <p:nvPr/>
            </p:nvSpPr>
            <p:spPr>
              <a:xfrm>
                <a:off x="4878289" y="4487118"/>
                <a:ext cx="256094" cy="216024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5235991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206</TotalTime>
  <Words>61</Words>
  <Application>Microsoft Office PowerPoint</Application>
  <PresentationFormat>On-screen Show (4:3)</PresentationFormat>
  <Paragraphs>6</Paragraphs>
  <Slides>1</Slides>
  <Notes>1</Notes>
  <HiddenSlides>0</HiddenSlides>
  <MMClips>0</MMClips>
  <ScaleCrop>false</ScaleCrop>
  <HeadingPairs>
    <vt:vector size="8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Office Theme</vt:lpstr>
      <vt:lpstr>Diagramm</vt:lpstr>
      <vt:lpstr>PowerPoint Presentation</vt:lpstr>
    </vt:vector>
  </TitlesOfParts>
  <Company>University of Bristol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bzxjn</dc:creator>
  <cp:lastModifiedBy>Jose Ruffino</cp:lastModifiedBy>
  <cp:revision>27</cp:revision>
  <dcterms:created xsi:type="dcterms:W3CDTF">2016-06-15T12:53:43Z</dcterms:created>
  <dcterms:modified xsi:type="dcterms:W3CDTF">2018-02-02T17:17:19Z</dcterms:modified>
</cp:coreProperties>
</file>