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05/02/2018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05/02/2018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2552" y="5626695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Author Choudhary and Amiel (2018) Diabetologia DOI 10.1007/s00125-018-4566-6</a:t>
            </a:r>
          </a:p>
          <a:p>
            <a:r>
              <a:rPr lang="en-GB" sz="1200" dirty="0"/>
              <a:t>© The Authors 2018. Distributed under the terms of the CC BY 4.0 Attribution License (http://creativecommons.org/licenses/by/4.0/)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Download of data from a continuous glucose sensor (above) and capillary glucose monitoring (below) for a woman with long-duration type 1 diabetes </a:t>
            </a:r>
            <a:endParaRPr lang="en-GB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2339752" y="1556792"/>
            <a:ext cx="5112568" cy="302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FIGURE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26CC90-B2C4-45DA-B5BC-262CBA8B8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930797"/>
            <a:ext cx="6336704" cy="490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70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Charlotte Taylor</cp:lastModifiedBy>
  <cp:revision>31</cp:revision>
  <dcterms:created xsi:type="dcterms:W3CDTF">2016-06-15T12:53:43Z</dcterms:created>
  <dcterms:modified xsi:type="dcterms:W3CDTF">2018-02-05T09:50:35Z</dcterms:modified>
</cp:coreProperties>
</file>