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6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05/08/2019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61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05/08/2019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8892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Williams and Long (2019) Diabetologia DOI 10.1007/s00125-019-04975-x</a:t>
            </a:r>
            <a:r>
              <a:rPr lang="en-GB" dirty="0">
                <a:highlight>
                  <a:srgbClr val="F2DCDB"/>
                </a:highlight>
              </a:rPr>
              <a:t> </a:t>
            </a:r>
          </a:p>
          <a:p>
            <a:r>
              <a:rPr lang="en-GB" sz="1200" dirty="0"/>
              <a:t>(</a:t>
            </a:r>
            <a:r>
              <a:rPr lang="en-GB" sz="1200" b="1" dirty="0"/>
              <a:t>a</a:t>
            </a:r>
            <a:r>
              <a:rPr lang="en-GB" sz="1200" dirty="0"/>
              <a:t>) and (</a:t>
            </a:r>
            <a:r>
              <a:rPr lang="en-GB" sz="1200" b="1" dirty="0"/>
              <a:t>c</a:t>
            </a:r>
            <a:r>
              <a:rPr lang="en-GB" sz="1200" dirty="0"/>
              <a:t>):</a:t>
            </a:r>
            <a:r>
              <a:rPr lang="en-GB" sz="1200" b="1" dirty="0"/>
              <a:t> </a:t>
            </a:r>
            <a:r>
              <a:rPr lang="en-GB" sz="1200" dirty="0"/>
              <a:t>© The Authors 2019. Distributed under the terms of the CC BY 4.0 Attribution License (</a:t>
            </a:r>
            <a:r>
              <a:rPr lang="en-GB" sz="1200" dirty="0">
                <a:hlinkClick r:id="rId3"/>
              </a:rPr>
              <a:t>http://creativecommons.org/licenses/by/4.0/</a:t>
            </a:r>
            <a:r>
              <a:rPr lang="en-GB" sz="1200" dirty="0"/>
              <a:t>). (</a:t>
            </a:r>
            <a:r>
              <a:rPr lang="en-GB" sz="1200" b="1" dirty="0"/>
              <a:t>b</a:t>
            </a:r>
            <a:r>
              <a:rPr lang="en-GB" sz="1200" dirty="0"/>
              <a:t>): ©2007 National Academy of Sciences. Adapted with permission from </a:t>
            </a:r>
            <a:r>
              <a:rPr lang="en-GB" sz="1200" dirty="0" err="1"/>
              <a:t>Wenzlau</a:t>
            </a:r>
            <a:r>
              <a:rPr lang="en-GB" sz="1200" dirty="0"/>
              <a:t> et al  </a:t>
            </a:r>
          </a:p>
        </p:txBody>
      </p:sp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98740" y="6005581"/>
            <a:ext cx="1675152" cy="4748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17A0C8-77A4-4667-BF3E-2402CDAEE1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992371"/>
            <a:ext cx="8262664" cy="48831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04" y="116632"/>
            <a:ext cx="8928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Beta cell location of major antigens that autoantibodies recognise (a), structure of ZnT8 (b) and codons for the major allele and the SNPs in </a:t>
            </a:r>
            <a:r>
              <a:rPr lang="en-GB" sz="2000" b="1" i="1" dirty="0"/>
              <a:t>SLC30A8</a:t>
            </a:r>
            <a:r>
              <a:rPr lang="en-GB" sz="2000" b="1" dirty="0"/>
              <a:t>, which encodes ZnT8 (c)</a:t>
            </a:r>
          </a:p>
        </p:txBody>
      </p:sp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8892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Williams and Long (2019) Diabetologia DOI 10.1007/s00125-019-04975-x </a:t>
            </a:r>
          </a:p>
          <a:p>
            <a:r>
              <a:rPr lang="en-GB" sz="1200" dirty="0"/>
              <a:t>(</a:t>
            </a:r>
            <a:r>
              <a:rPr lang="en-GB" sz="1200" b="1" dirty="0"/>
              <a:t>a</a:t>
            </a:r>
            <a:r>
              <a:rPr lang="en-GB" sz="1200" dirty="0"/>
              <a:t>–</a:t>
            </a:r>
            <a:r>
              <a:rPr lang="en-GB" sz="1200" b="1" dirty="0"/>
              <a:t>d</a:t>
            </a:r>
            <a:r>
              <a:rPr lang="en-GB" sz="1200" dirty="0"/>
              <a:t>):</a:t>
            </a:r>
            <a:r>
              <a:rPr lang="en-GB" sz="1200" b="1" dirty="0"/>
              <a:t> </a:t>
            </a:r>
            <a:r>
              <a:rPr lang="en-GB" sz="1200" dirty="0"/>
              <a:t>© The Authors 2019. Distributed under the terms of the CC BY 4.0 Attribution License</a:t>
            </a:r>
          </a:p>
          <a:p>
            <a:r>
              <a:rPr lang="en-GB" sz="1200" dirty="0"/>
              <a:t>(</a:t>
            </a:r>
            <a:r>
              <a:rPr lang="en-GB" sz="1200" dirty="0">
                <a:hlinkClick r:id="rId3"/>
              </a:rPr>
              <a:t>http://creativecommons.org/licenses/by/4.0/</a:t>
            </a:r>
            <a:r>
              <a:rPr lang="en-GB" sz="1200" dirty="0"/>
              <a:t>). (</a:t>
            </a:r>
            <a:r>
              <a:rPr lang="en-GB" sz="1200" b="1" dirty="0"/>
              <a:t>e</a:t>
            </a:r>
            <a:r>
              <a:rPr lang="en-GB" sz="1200" dirty="0"/>
              <a:t>): Adapted from Wan et al (2017) </a:t>
            </a:r>
            <a:r>
              <a:rPr lang="pl-PL" sz="1200" dirty="0"/>
              <a:t>Proc Natl Acad Sci U S A</a:t>
            </a:r>
            <a:endParaRPr lang="en-GB" sz="1200" dirty="0"/>
          </a:p>
        </p:txBody>
      </p:sp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98740" y="6005581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04" y="116632"/>
            <a:ext cx="8928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Assays for the measurement of ZnT8 autoantibodies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E2E6199-348D-4D5E-A51F-A99FBE9CF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99" y="620688"/>
            <a:ext cx="8892480" cy="510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71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172</Words>
  <Application>Microsoft Office PowerPoint</Application>
  <PresentationFormat>On-screen Show (4:3)</PresentationFormat>
  <Paragraphs>11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Charlotte Taylor</cp:lastModifiedBy>
  <cp:revision>35</cp:revision>
  <dcterms:created xsi:type="dcterms:W3CDTF">2016-06-15T12:53:43Z</dcterms:created>
  <dcterms:modified xsi:type="dcterms:W3CDTF">2019-08-05T13:12:38Z</dcterms:modified>
</cp:coreProperties>
</file>