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60" r:id="rId2"/>
    <p:sldId id="261" r:id="rId3"/>
    <p:sldId id="262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DC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06" autoAdjust="0"/>
    <p:restoredTop sz="94660"/>
  </p:normalViewPr>
  <p:slideViewPr>
    <p:cSldViewPr>
      <p:cViewPr varScale="1">
        <p:scale>
          <a:sx n="104" d="100"/>
          <a:sy n="104" d="100"/>
        </p:scale>
        <p:origin x="1578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E62515-F74A-4BAF-BDD5-EAFFD10EDC78}" type="datetimeFigureOut">
              <a:rPr lang="en-GB" smtClean="0"/>
              <a:t>07/11/2019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D1CA7E-3F46-4AB0-9D19-457CEEF6CC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0948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6002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32036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51722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07/11/2019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07/11/2019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07/11/2019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07/11/2019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07/11/2019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07/11/2019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07/11/2019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07/11/2019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07/11/2019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07/11/2019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07/11/2019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8B05F-E206-4FF8-A1AC-8A3BE00EF632}" type="datetimeFigureOut">
              <a:rPr lang="en-GB" smtClean="0"/>
              <a:pPr/>
              <a:t>07/11/2019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G"/><Relationship Id="rId4" Type="http://schemas.openxmlformats.org/officeDocument/2006/relationships/hyperlink" Target="http://creativecommons.org/licenses/by/4.0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hyperlink" Target="http://creativecommons.org/licenses/by/4.0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hyperlink" Target="http://creativecommons.org/licenses/by/4.0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abetologia logo.tif">
            <a:extLst>
              <a:ext uri="{FF2B5EF4-FFF2-40B4-BE49-F238E27FC236}">
                <a16:creationId xmlns:a16="http://schemas.microsoft.com/office/drawing/2014/main" id="{F163A3BE-B039-44D0-9D20-045F0631C36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2552" y="5786086"/>
            <a:ext cx="79928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dirty="0"/>
              <a:t>Brouwers et al (2020) Diabetologia DOI 10.1007/s00125-019-05024-3 </a:t>
            </a:r>
          </a:p>
          <a:p>
            <a:r>
              <a:rPr lang="en-GB" sz="1200" dirty="0"/>
              <a:t>©The Authors 2019. Distributed under the terms of the CC BY 4.0 Attribution License (</a:t>
            </a:r>
            <a:r>
              <a:rPr lang="en-GB" sz="1200" dirty="0">
                <a:hlinkClick r:id="rId4"/>
              </a:rPr>
              <a:t>http://creativecommons.org/licenses/by/4.0/</a:t>
            </a:r>
            <a:r>
              <a:rPr lang="en-GB" sz="1200" dirty="0"/>
              <a:t>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3528" y="260648"/>
            <a:ext cx="338437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Confounding and mediation. The relationship between NAFLD and CVD, as reported in observational studies, can be explained by confounding or mediation</a:t>
            </a:r>
          </a:p>
        </p:txBody>
      </p:sp>
      <p:pic>
        <p:nvPicPr>
          <p:cNvPr id="11" name="Picture 10" descr="A picture containing clock, meter&#10;&#10;Description automatically generated">
            <a:extLst>
              <a:ext uri="{FF2B5EF4-FFF2-40B4-BE49-F238E27FC236}">
                <a16:creationId xmlns:a16="http://schemas.microsoft.com/office/drawing/2014/main" id="{423CBE07-381A-4B41-89F8-B3B3E44FFB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2926" y="0"/>
            <a:ext cx="4908522" cy="5930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599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abetologia logo.tif">
            <a:extLst>
              <a:ext uri="{FF2B5EF4-FFF2-40B4-BE49-F238E27FC236}">
                <a16:creationId xmlns:a16="http://schemas.microsoft.com/office/drawing/2014/main" id="{F163A3BE-B039-44D0-9D20-045F0631C36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6318" y="5733256"/>
            <a:ext cx="79928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dirty="0"/>
              <a:t>Brouwers et al (2020) Diabetologia DOI 10.1007/s00125-019-05024-3 </a:t>
            </a:r>
          </a:p>
          <a:p>
            <a:r>
              <a:rPr lang="en-GB" sz="1200" dirty="0"/>
              <a:t>©The Authors 2019. Distributed under the terms of the CC BY 4.0 Attribution License (</a:t>
            </a:r>
            <a:r>
              <a:rPr lang="en-GB" sz="1200" dirty="0">
                <a:hlinkClick r:id="rId4"/>
              </a:rPr>
              <a:t>http://creativecommons.org/licenses/by/4.0/</a:t>
            </a:r>
            <a:r>
              <a:rPr lang="en-GB" sz="1200" dirty="0"/>
              <a:t>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3528" y="260648"/>
            <a:ext cx="87129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Biologically plausible mechanisms that link NAFLD to the pathogenesis of an atherosclerotic lesion</a:t>
            </a:r>
          </a:p>
        </p:txBody>
      </p:sp>
      <p:pic>
        <p:nvPicPr>
          <p:cNvPr id="5" name="Picture 4" descr="A picture containing text, map&#10;&#10;Description automatically generated">
            <a:extLst>
              <a:ext uri="{FF2B5EF4-FFF2-40B4-BE49-F238E27FC236}">
                <a16:creationId xmlns:a16="http://schemas.microsoft.com/office/drawing/2014/main" id="{93479DF0-27A1-4CD5-B8FE-1E284252C6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5127"/>
            <a:ext cx="9144000" cy="4927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0747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abetologia logo.tif">
            <a:extLst>
              <a:ext uri="{FF2B5EF4-FFF2-40B4-BE49-F238E27FC236}">
                <a16:creationId xmlns:a16="http://schemas.microsoft.com/office/drawing/2014/main" id="{F163A3BE-B039-44D0-9D20-045F0631C36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2552" y="5725705"/>
            <a:ext cx="79928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dirty="0"/>
              <a:t>Brouwers et al (2020) Diabetologia DOI 10.1007/s00125-019-05024-3 </a:t>
            </a:r>
          </a:p>
          <a:p>
            <a:r>
              <a:rPr lang="en-GB" sz="1200" dirty="0"/>
              <a:t>©The Authors 2019. Distributed under the terms of the CC BY 4.0 Attribution License (</a:t>
            </a:r>
            <a:r>
              <a:rPr lang="en-GB" sz="1200" dirty="0">
                <a:hlinkClick r:id="rId4"/>
              </a:rPr>
              <a:t>http://creativecommons.org/licenses/by/4.0/</a:t>
            </a:r>
            <a:r>
              <a:rPr lang="en-GB" sz="1200" dirty="0"/>
              <a:t>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4945" y="116632"/>
            <a:ext cx="88077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Relationship of </a:t>
            </a:r>
            <a:r>
              <a:rPr lang="en-GB" sz="2000" b="1" i="1" dirty="0"/>
              <a:t>GCKR</a:t>
            </a:r>
            <a:r>
              <a:rPr lang="en-GB" sz="2000" b="1" dirty="0"/>
              <a:t>, </a:t>
            </a:r>
            <a:r>
              <a:rPr lang="en-GB" sz="2000" b="1" i="1" dirty="0"/>
              <a:t>PNPLA3</a:t>
            </a:r>
            <a:r>
              <a:rPr lang="en-GB" sz="2000" b="1" dirty="0"/>
              <a:t> and </a:t>
            </a:r>
            <a:r>
              <a:rPr lang="en-GB" sz="2000" b="1" i="1" dirty="0"/>
              <a:t>TM6SF2</a:t>
            </a:r>
            <a:r>
              <a:rPr lang="en-GB" sz="2000" b="1" dirty="0"/>
              <a:t> with plasma lipids, type 2 diabetes and CAD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F88BB61-A300-4D99-A3BB-2568EAE2CB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6836" y="1124744"/>
            <a:ext cx="8676456" cy="4523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0617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423</TotalTime>
  <Words>176</Words>
  <Application>Microsoft Office PowerPoint</Application>
  <PresentationFormat>On-screen Show (4:3)</PresentationFormat>
  <Paragraphs>15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</vt:vector>
  </TitlesOfParts>
  <Company>University of Bristol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bzxjn</dc:creator>
  <cp:lastModifiedBy>Shelley Williams</cp:lastModifiedBy>
  <cp:revision>36</cp:revision>
  <dcterms:created xsi:type="dcterms:W3CDTF">2016-06-15T12:53:43Z</dcterms:created>
  <dcterms:modified xsi:type="dcterms:W3CDTF">2019-11-07T16:13:32Z</dcterms:modified>
</cp:coreProperties>
</file>