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3" d="100"/>
          <a:sy n="113" d="100"/>
        </p:scale>
        <p:origin x="1554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28/01/2019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00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28/01/2019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28/01/2019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28/01/2019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28/01/2019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28/01/2019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28/01/2019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28/01/2019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28/01/2019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28/01/2019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28/01/2019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28/01/2019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28/01/2019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tiff"/><Relationship Id="rId4" Type="http://schemas.openxmlformats.org/officeDocument/2006/relationships/hyperlink" Target="http://creativecommons.org/licenses/by/4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15132C-3693-48E8-9095-4B6B1A7738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1498" y="404664"/>
            <a:ext cx="5385079" cy="564746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454" y="5733256"/>
            <a:ext cx="750887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/>
              <a:t>Oram et al (2019) Diabetologia DOI 10.1007/s00125-019-4822-4</a:t>
            </a:r>
          </a:p>
          <a:p>
            <a:r>
              <a:rPr lang="en-GB" sz="1000" dirty="0"/>
              <a:t>C-peptide graph: from Oram et al (2014), distributed under the CC BY 4.0 Attribution License (</a:t>
            </a:r>
            <a:r>
              <a:rPr lang="en-GB" sz="1000" dirty="0">
                <a:hlinkClick r:id="rId4"/>
              </a:rPr>
              <a:t>http://creativecommons.org/licenses/by/4.0/</a:t>
            </a:r>
            <a:r>
              <a:rPr lang="en-GB" sz="1000" dirty="0"/>
              <a:t>); Generation of new beta cells image: © 2005 Springer Nature. Adapted with permission from Bonner-Weir and Weir; altered/variable autoimmunity image: © 2014 Springer Nature. Adapted with permission from </a:t>
            </a:r>
            <a:r>
              <a:rPr lang="en-GB" sz="1000" dirty="0" err="1"/>
              <a:t>Roep</a:t>
            </a:r>
            <a:r>
              <a:rPr lang="en-GB" sz="1000" dirty="0"/>
              <a:t> and Tree </a:t>
            </a:r>
          </a:p>
          <a:p>
            <a:endParaRPr lang="en-GB" sz="1200" dirty="0"/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53394" y="6142182"/>
            <a:ext cx="1675152" cy="4748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648" y="19472"/>
            <a:ext cx="8093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Persistent beta cells in type 1 diabetes</a:t>
            </a:r>
          </a:p>
        </p:txBody>
      </p:sp>
    </p:spTree>
    <p:extLst>
      <p:ext uri="{BB962C8B-B14F-4D97-AF65-F5344CB8AC3E}">
        <p14:creationId xmlns:p14="http://schemas.microsoft.com/office/powerpoint/2010/main" val="25235991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88</Words>
  <Application>Microsoft Office PowerPoint</Application>
  <PresentationFormat>On-screen Show (4:3)</PresentationFormat>
  <Paragraphs>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Jose Ruffino</cp:lastModifiedBy>
  <cp:revision>31</cp:revision>
  <dcterms:created xsi:type="dcterms:W3CDTF">2016-06-15T12:53:43Z</dcterms:created>
  <dcterms:modified xsi:type="dcterms:W3CDTF">2019-01-28T17:20:54Z</dcterms:modified>
</cp:coreProperties>
</file>