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554" y="4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20/05/2019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20/05/2019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879594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Balboa et al (2019) Diabetologia DOI 10.1007/s00125-019-4908-z</a:t>
            </a:r>
          </a:p>
          <a:p>
            <a:r>
              <a:rPr lang="en-GB" sz="1200" dirty="0"/>
              <a:t>© </a:t>
            </a:r>
            <a:r>
              <a:rPr lang="en-GB" sz="1200"/>
              <a:t>The Authors. </a:t>
            </a:r>
            <a:r>
              <a:rPr lang="en-GB" sz="1200" dirty="0"/>
              <a:t>Distributed under the terms of the CC BY 4.0 Attribution License (http://creativecommons.org/licenses/by/4.0/)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central role of human beta cell models in the functional analysis of diabetes-associated genotypes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C487BC-D5AD-4285-AF89-717EB5A35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545" y="968534"/>
            <a:ext cx="5732909" cy="506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55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Charlotte Taylor</cp:lastModifiedBy>
  <cp:revision>28</cp:revision>
  <dcterms:created xsi:type="dcterms:W3CDTF">2016-06-15T12:53:43Z</dcterms:created>
  <dcterms:modified xsi:type="dcterms:W3CDTF">2019-05-20T07:53:48Z</dcterms:modified>
</cp:coreProperties>
</file>