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60" r:id="rId2"/>
    <p:sldId id="264" r:id="rId3"/>
    <p:sldId id="256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1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824" y="102"/>
      </p:cViewPr>
      <p:guideLst>
        <p:guide orient="horz" pos="2115"/>
        <p:guide pos="3152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05/07/2019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321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05/07/2019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DD10853-FEE2-46D6-AE8F-662C1FF4F7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0028" y="1504396"/>
            <a:ext cx="4025172" cy="335962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674603"/>
            <a:ext cx="763284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r>
              <a:rPr lang="en-GB" dirty="0"/>
              <a:t>Jonathan C. K. Wells (2019) Diabetologia DOI 10.1007/s00125-019-4944-8 </a:t>
            </a:r>
          </a:p>
          <a:p>
            <a:r>
              <a:rPr lang="en-GB" sz="1200" dirty="0"/>
              <a:t>(</a:t>
            </a:r>
            <a:r>
              <a:rPr lang="en-GB" sz="1200" b="1" dirty="0"/>
              <a:t>a</a:t>
            </a:r>
            <a:r>
              <a:rPr lang="en-GB" sz="1200" dirty="0"/>
              <a:t>) ©2016 Wells et al, distributed under the terms of the CC BY License. Adapted from Wells et al; </a:t>
            </a:r>
          </a:p>
          <a:p>
            <a:r>
              <a:rPr lang="en-GB" sz="1200" dirty="0"/>
              <a:t>(</a:t>
            </a:r>
            <a:r>
              <a:rPr lang="en-GB" sz="1200" b="1" dirty="0"/>
              <a:t>b</a:t>
            </a:r>
            <a:r>
              <a:rPr lang="en-GB" sz="1200" dirty="0"/>
              <a:t>) ©2010 Wiley-</a:t>
            </a:r>
            <a:r>
              <a:rPr lang="en-GB" sz="1200" dirty="0" err="1"/>
              <a:t>Liss</a:t>
            </a:r>
            <a:r>
              <a:rPr lang="en-GB" sz="1200" dirty="0"/>
              <a:t>, Inc. Adapted with permission from Wells.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The capacity–load conceptual model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6D47E2-D03A-40DA-A8E6-DB50AD50E0F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00743" y="1628800"/>
            <a:ext cx="4109701" cy="298203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B5E4A6F-9CA4-473D-839C-56D5076D7CB0}"/>
              </a:ext>
            </a:extLst>
          </p:cNvPr>
          <p:cNvSpPr txBox="1"/>
          <p:nvPr/>
        </p:nvSpPr>
        <p:spPr>
          <a:xfrm>
            <a:off x="487900" y="1215409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27906F7-875D-4D02-A3BF-C6F1BD782D56}"/>
              </a:ext>
            </a:extLst>
          </p:cNvPr>
          <p:cNvSpPr txBox="1"/>
          <p:nvPr/>
        </p:nvSpPr>
        <p:spPr>
          <a:xfrm>
            <a:off x="5220072" y="1300118"/>
            <a:ext cx="360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35578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  <a:p>
            <a:pPr lvl="0"/>
            <a:r>
              <a:rPr lang="en-GB" dirty="0"/>
              <a:t>Jonathan C. K. Wells </a:t>
            </a:r>
            <a:r>
              <a:rPr lang="en-GB" dirty="0">
                <a:solidFill>
                  <a:prstClr val="black"/>
                </a:solidFill>
              </a:rPr>
              <a:t>(2019) Diabetologia DOI </a:t>
            </a:r>
            <a:r>
              <a:rPr lang="en-GB" dirty="0"/>
              <a:t>10.1007/s00125-019-4944-8</a:t>
            </a:r>
            <a:r>
              <a:rPr lang="en-GB" dirty="0">
                <a:solidFill>
                  <a:prstClr val="black"/>
                </a:solidFill>
              </a:rPr>
              <a:t> </a:t>
            </a:r>
          </a:p>
          <a:p>
            <a:pPr lvl="0"/>
            <a:r>
              <a:rPr lang="en-GB" sz="1200" dirty="0">
                <a:solidFill>
                  <a:prstClr val="black"/>
                </a:solidFill>
              </a:rPr>
              <a:t>© The Author 2019 Distributed under the terms of the CC BY 4.0 Attribution License (http://creativecommons.org/licenses/by/4.0/)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23528" y="260648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Patterns of diabetes prevalence and metabolic risk markers across 80 countries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A3465628-1542-44A7-8768-B99A2EA96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79712" y="762382"/>
            <a:ext cx="5494272" cy="5114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363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5733256"/>
            <a:ext cx="71287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lvl="0"/>
            <a:r>
              <a:rPr lang="en-GB" dirty="0"/>
              <a:t>Jonathan C. K. Wells </a:t>
            </a:r>
            <a:r>
              <a:rPr lang="en-GB" dirty="0">
                <a:solidFill>
                  <a:prstClr val="black"/>
                </a:solidFill>
              </a:rPr>
              <a:t>(2019) Diabetologia DOI </a:t>
            </a:r>
            <a:r>
              <a:rPr lang="en-GB" dirty="0"/>
              <a:t>10.1007/s00125-019-4944-8</a:t>
            </a:r>
            <a:r>
              <a:rPr lang="en-GB" dirty="0">
                <a:solidFill>
                  <a:prstClr val="black"/>
                </a:solidFill>
              </a:rPr>
              <a:t> </a:t>
            </a:r>
          </a:p>
          <a:p>
            <a:r>
              <a:rPr lang="en-GB" sz="1200" dirty="0">
                <a:solidFill>
                  <a:prstClr val="black"/>
                </a:solidFill>
              </a:rPr>
              <a:t>© The Author 2019 Distributed under the terms of the CC BY 4.0 Attribution License (http://creativecommons.org/licenses/by/4.0/)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51520" y="272842"/>
            <a:ext cx="87129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/>
              <a:t>Life history theory and trade-offs in energy allocation</a:t>
            </a:r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72415FD-1386-40B2-A30E-428C80601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0783" y="836712"/>
            <a:ext cx="7822433" cy="501730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37C3DF56-BA9A-44FB-894C-E3D3D122C56F}"/>
              </a:ext>
            </a:extLst>
          </p:cNvPr>
          <p:cNvSpPr txBox="1"/>
          <p:nvPr/>
        </p:nvSpPr>
        <p:spPr>
          <a:xfrm>
            <a:off x="251520" y="5733256"/>
            <a:ext cx="71287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lvl="0"/>
            <a:r>
              <a:rPr lang="en-GB" dirty="0"/>
              <a:t>Jonathan C. K. Wells </a:t>
            </a:r>
            <a:r>
              <a:rPr lang="en-GB" dirty="0">
                <a:solidFill>
                  <a:prstClr val="black"/>
                </a:solidFill>
              </a:rPr>
              <a:t>(2019) Diabetologia DOI </a:t>
            </a:r>
            <a:r>
              <a:rPr lang="en-GB" dirty="0"/>
              <a:t>10.1007/s00125-019-4944-8</a:t>
            </a:r>
            <a:r>
              <a:rPr lang="en-GB" dirty="0">
                <a:solidFill>
                  <a:prstClr val="black"/>
                </a:solidFill>
              </a:rPr>
              <a:t> </a:t>
            </a:r>
          </a:p>
          <a:p>
            <a:r>
              <a:rPr lang="en-GB" sz="1200" dirty="0">
                <a:solidFill>
                  <a:prstClr val="black"/>
                </a:solidFill>
              </a:rPr>
              <a:t>© The Author 2019 Distributed under the terms of the CC BY 4.0 Attribution License (http://creativecommons.org/licenses/by/4.0/)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95536" y="260648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Declines in adult height across generations drive a reduction in pelvic dimensions, thus forcing a reduction in birthweight</a:t>
            </a:r>
          </a:p>
        </p:txBody>
      </p:sp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767BF827-D591-4E4D-819C-813EDECAEE29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C10DDC1C-5B59-40F6-B417-0289DFC64B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986" y="1045434"/>
            <a:ext cx="6696028" cy="476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36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95536" y="332656"/>
            <a:ext cx="8208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Contrasting intergenerational cycles, characterised by developmental trade-offs that favour either growth and maintenance or survival and reproduction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FC570B3-7EDF-4422-A896-941D9B2EF7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2358395"/>
            <a:ext cx="4411442" cy="259206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80A300-85F7-4230-84D1-D2AEB616D9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4008" y="2358172"/>
            <a:ext cx="4411442" cy="258695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5736FBF-0B4D-4A04-9597-A91B6352BBF4}"/>
              </a:ext>
            </a:extLst>
          </p:cNvPr>
          <p:cNvSpPr txBox="1"/>
          <p:nvPr/>
        </p:nvSpPr>
        <p:spPr>
          <a:xfrm>
            <a:off x="893866" y="1988840"/>
            <a:ext cx="29580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Favour growth and maintenance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A1B4A1B-EED7-44A6-B93C-CB6458D61E09}"/>
              </a:ext>
            </a:extLst>
          </p:cNvPr>
          <p:cNvSpPr txBox="1"/>
          <p:nvPr/>
        </p:nvSpPr>
        <p:spPr>
          <a:xfrm>
            <a:off x="5458328" y="1988840"/>
            <a:ext cx="300210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Favour survival and reproduction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AB8AF9D-6E37-4EB6-AA33-892397E50C71}"/>
              </a:ext>
            </a:extLst>
          </p:cNvPr>
          <p:cNvSpPr txBox="1"/>
          <p:nvPr/>
        </p:nvSpPr>
        <p:spPr>
          <a:xfrm>
            <a:off x="251520" y="5733256"/>
            <a:ext cx="712879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sz="1600" dirty="0"/>
          </a:p>
          <a:p>
            <a:pPr lvl="0"/>
            <a:r>
              <a:rPr lang="en-GB" dirty="0"/>
              <a:t>Jonathan C. K. Wells </a:t>
            </a:r>
            <a:r>
              <a:rPr lang="en-GB" dirty="0">
                <a:solidFill>
                  <a:prstClr val="black"/>
                </a:solidFill>
              </a:rPr>
              <a:t>(2019) Diabetologia DOI </a:t>
            </a:r>
            <a:r>
              <a:rPr lang="en-GB" dirty="0"/>
              <a:t>10.1007/s00125-019-4944-8</a:t>
            </a:r>
            <a:r>
              <a:rPr lang="en-GB" dirty="0">
                <a:solidFill>
                  <a:prstClr val="black"/>
                </a:solidFill>
              </a:rPr>
              <a:t> </a:t>
            </a:r>
          </a:p>
          <a:p>
            <a:r>
              <a:rPr lang="en-GB" sz="1200" dirty="0">
                <a:solidFill>
                  <a:prstClr val="black"/>
                </a:solidFill>
              </a:rPr>
              <a:t>© The Author 2019 Distributed under the terms of the CC BY 4.0 Attribution License (http://creativecommons.org/licenses/by/4.0/) </a:t>
            </a:r>
          </a:p>
        </p:txBody>
      </p:sp>
    </p:spTree>
    <p:extLst>
      <p:ext uri="{BB962C8B-B14F-4D97-AF65-F5344CB8AC3E}">
        <p14:creationId xmlns:p14="http://schemas.microsoft.com/office/powerpoint/2010/main" val="31559605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404</TotalTime>
  <Words>296</Words>
  <Application>Microsoft Office PowerPoint</Application>
  <PresentationFormat>On-screen Show (4:3)</PresentationFormat>
  <Paragraphs>27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Jose Ruffino</cp:lastModifiedBy>
  <cp:revision>49</cp:revision>
  <dcterms:created xsi:type="dcterms:W3CDTF">2016-06-15T12:53:43Z</dcterms:created>
  <dcterms:modified xsi:type="dcterms:W3CDTF">2019-07-05T17:13:25Z</dcterms:modified>
</cp:coreProperties>
</file>