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05/05/2020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05/05/2020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Jennings et al (2020) Diabetologia DOI 10.1007/s00125-020-05161-0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Developmental classification of permanent neonatal diabetes</a:t>
            </a:r>
            <a:endParaRPr lang="en-GB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36D861-6C10-4624-AE53-C440D7ECB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732552"/>
            <a:ext cx="7128792" cy="515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47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34</cp:revision>
  <dcterms:created xsi:type="dcterms:W3CDTF">2016-06-15T12:53:43Z</dcterms:created>
  <dcterms:modified xsi:type="dcterms:W3CDTF">2020-05-05T17:30:09Z</dcterms:modified>
</cp:coreProperties>
</file>