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0" r:id="rId2"/>
    <p:sldId id="263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12/05/2020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882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232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5913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12/05/2020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hyperlink" Target="http://creativecommons.org/licenses/by/4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hyperlink" Target="http://creativecommons.org/licenses/by/4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725705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Savikj and Zierath (2020) Diabetologia DOI 10.1007/s00125-020-05166-9 </a:t>
            </a:r>
          </a:p>
          <a:p>
            <a:r>
              <a:rPr lang="en-GB" sz="1200" dirty="0"/>
              <a:t>©The Authors 2020.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Acute response to an exercise bout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4855FEA-F3D5-47A1-8C1C-DA1FB5DF56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037" y="705729"/>
            <a:ext cx="7710403" cy="5243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805264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lvl="0"/>
            <a:r>
              <a:rPr lang="en-GB" dirty="0" err="1">
                <a:solidFill>
                  <a:prstClr val="black"/>
                </a:solidFill>
              </a:rPr>
              <a:t>Savikj</a:t>
            </a:r>
            <a:r>
              <a:rPr lang="en-GB" dirty="0">
                <a:solidFill>
                  <a:prstClr val="black"/>
                </a:solidFill>
              </a:rPr>
              <a:t> and Zierath (2020) Diabetologia DOI 10.1007/s00125-020-05166-9 </a:t>
            </a:r>
          </a:p>
          <a:p>
            <a:pPr lvl="0"/>
            <a:r>
              <a:rPr lang="en-GB" sz="1200" dirty="0">
                <a:solidFill>
                  <a:prstClr val="black"/>
                </a:solidFill>
              </a:rPr>
              <a:t>©The Authors 2020. Distributed under the terms of the CC BY 4.0 Attribution License </a:t>
            </a:r>
            <a:r>
              <a:rPr lang="en-GB" sz="1200" dirty="0"/>
              <a:t>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  <a:endParaRPr lang="en-GB" sz="12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Adaptations to different training types</a:t>
            </a:r>
          </a:p>
        </p:txBody>
      </p:sp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3483B6CA-0458-4E1C-AE78-BF06B9A54B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446" y="620688"/>
            <a:ext cx="3962778" cy="54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39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79771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lvl="0"/>
            <a:r>
              <a:rPr lang="en-GB" dirty="0" err="1">
                <a:solidFill>
                  <a:prstClr val="black"/>
                </a:solidFill>
              </a:rPr>
              <a:t>Savikj</a:t>
            </a:r>
            <a:r>
              <a:rPr lang="en-GB" dirty="0">
                <a:solidFill>
                  <a:prstClr val="black"/>
                </a:solidFill>
              </a:rPr>
              <a:t> and Zierath (2020) Diabetologia DOI 10.1007/s00125-020-05166-9 </a:t>
            </a:r>
          </a:p>
          <a:p>
            <a:pPr lvl="0"/>
            <a:r>
              <a:rPr lang="en-GB" sz="1200" dirty="0">
                <a:solidFill>
                  <a:prstClr val="black"/>
                </a:solidFill>
              </a:rPr>
              <a:t>©The Authors 2020. Distributed under the terms of the CC BY 4.0 Attribution License </a:t>
            </a:r>
            <a:r>
              <a:rPr lang="en-GB" sz="1200" dirty="0"/>
              <a:t>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  <a:endParaRPr lang="en-GB" sz="12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Glycaemic effects of different training intensity</a:t>
            </a:r>
          </a:p>
        </p:txBody>
      </p:sp>
      <p:pic>
        <p:nvPicPr>
          <p:cNvPr id="5" name="Picture 4" descr="A picture containing screenshot, drawing&#10;&#10;Description automatically generated">
            <a:extLst>
              <a:ext uri="{FF2B5EF4-FFF2-40B4-BE49-F238E27FC236}">
                <a16:creationId xmlns:a16="http://schemas.microsoft.com/office/drawing/2014/main" id="{227E0328-56CC-44F5-A735-F243AFE94E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" y="1152525"/>
            <a:ext cx="678180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334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797713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lvl="0"/>
            <a:r>
              <a:rPr lang="en-GB" dirty="0" err="1">
                <a:solidFill>
                  <a:prstClr val="black"/>
                </a:solidFill>
              </a:rPr>
              <a:t>Savikj</a:t>
            </a:r>
            <a:r>
              <a:rPr lang="en-GB" dirty="0">
                <a:solidFill>
                  <a:prstClr val="black"/>
                </a:solidFill>
              </a:rPr>
              <a:t> and Zierath (2020) Diabetologia DOI 10.1007/s00125-020-05166-9 </a:t>
            </a:r>
          </a:p>
          <a:p>
            <a:pPr lvl="0"/>
            <a:r>
              <a:rPr lang="en-GB" sz="1200" dirty="0">
                <a:solidFill>
                  <a:prstClr val="black"/>
                </a:solidFill>
              </a:rPr>
              <a:t>©The Authors 2020. Distributed under the terms of the CC BY 4.0 Attribution License </a:t>
            </a:r>
            <a:r>
              <a:rPr lang="en-GB" sz="1200" dirty="0"/>
              <a:t>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  <a:endParaRPr lang="en-GB" sz="12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64087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Training with low carbohydrate availability</a:t>
            </a: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E3F3AD9-0DE3-4417-81BF-9E648DAF0F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511" y="660758"/>
            <a:ext cx="5610801" cy="5189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06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186</Words>
  <Application>Microsoft Office PowerPoint</Application>
  <PresentationFormat>On-screen Show (4:3)</PresentationFormat>
  <Paragraphs>20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Shelley Williams</cp:lastModifiedBy>
  <cp:revision>39</cp:revision>
  <dcterms:created xsi:type="dcterms:W3CDTF">2016-06-15T12:53:43Z</dcterms:created>
  <dcterms:modified xsi:type="dcterms:W3CDTF">2020-05-12T17:51:55Z</dcterms:modified>
</cp:coreProperties>
</file>