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0" r:id="rId2"/>
    <p:sldId id="263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82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868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19/05/2020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19/05/2020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19/05/2020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19/05/2020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19/05/2020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19/05/2020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19/05/2020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19/05/2020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19/05/2020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19/05/2020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19/05/2020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19/05/2020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://creativecommons.org/licenses/by/4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5674603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Gemmink et al (2020) Diabetologia DOI 10.1007/s00125-020-05170-z </a:t>
            </a:r>
          </a:p>
          <a:p>
            <a:r>
              <a:rPr lang="en-GB" sz="1200" dirty="0"/>
              <a:t>©The Authors 2020. Distributed under the terms of the CC BY 4.0 Attribution License (</a:t>
            </a:r>
            <a:r>
              <a:rPr lang="en-GB" sz="1200" dirty="0">
                <a:hlinkClick r:id="rId4"/>
              </a:rPr>
              <a:t>http://creativecommons.org/licenses/by/4.0/</a:t>
            </a:r>
            <a:r>
              <a:rPr lang="en-GB" sz="1200" dirty="0"/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Skeletal muscle lipid metabolism: acute exercise and endurance training effects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BF1D30-C513-4F39-99C5-C15F9DC1E1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3187" y="836712"/>
            <a:ext cx="6777626" cy="497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5674603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 err="1"/>
              <a:t>Gemmink</a:t>
            </a:r>
            <a:r>
              <a:rPr lang="en-GB" dirty="0"/>
              <a:t> et al (2020) Diabetologia DOI 10.1007/s00125-020-05170-z </a:t>
            </a:r>
          </a:p>
          <a:p>
            <a:r>
              <a:rPr lang="en-GB" sz="1200" dirty="0"/>
              <a:t>©The Authors 2020. Distributed under the terms of the CC BY 4.0 Attribution License (</a:t>
            </a:r>
            <a:r>
              <a:rPr lang="en-GB" sz="1200" dirty="0">
                <a:hlinkClick r:id="rId4"/>
              </a:rPr>
              <a:t>http://creativecommons.org/licenses/by/4.0/</a:t>
            </a:r>
            <a:r>
              <a:rPr lang="en-GB" sz="1200" dirty="0"/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Liver lipid metabolism: acute exercise and endurance training effects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B4448A8-6741-4B6E-9BE2-A5083B8A61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7311" y="661562"/>
            <a:ext cx="6209378" cy="525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639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103</Words>
  <Application>Microsoft Office PowerPoint</Application>
  <PresentationFormat>On-screen Show (4:3)</PresentationFormat>
  <Paragraphs>10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Shelley Williams</cp:lastModifiedBy>
  <cp:revision>34</cp:revision>
  <dcterms:created xsi:type="dcterms:W3CDTF">2016-06-15T12:53:43Z</dcterms:created>
  <dcterms:modified xsi:type="dcterms:W3CDTF">2020-05-19T18:25:32Z</dcterms:modified>
</cp:coreProperties>
</file>