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61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183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664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10/06/2020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10/06/2020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10/06/2020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10/06/2020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10/06/2020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10/06/2020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10/06/2020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910371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 err="1"/>
              <a:t>Vasiljević</a:t>
            </a:r>
            <a:r>
              <a:rPr lang="en-GB" dirty="0"/>
              <a:t> et al (2020) Diabetologia DOI 10.1007/s00125-020-05192-7 </a:t>
            </a:r>
          </a:p>
          <a:p>
            <a:r>
              <a:rPr lang="en-GB" sz="1200" dirty="0"/>
              <a:t>© The Author(s) 2020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The insulin peptide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EE4345-0D58-4C22-9E36-0AD71AB5E4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647" y="966858"/>
            <a:ext cx="8013281" cy="483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9F76383-4807-410D-A319-91120A3D17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115" y="1136010"/>
            <a:ext cx="7751769" cy="4669254"/>
          </a:xfrm>
          <a:prstGeom prst="rect">
            <a:avLst/>
          </a:prstGeom>
        </p:spPr>
      </p:pic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260648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Schematic of insulin production and secretion, from mRNA to the mature hormone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08229A-BF3A-4E63-A841-21AB1AD15487}"/>
              </a:ext>
            </a:extLst>
          </p:cNvPr>
          <p:cNvSpPr txBox="1"/>
          <p:nvPr/>
        </p:nvSpPr>
        <p:spPr>
          <a:xfrm>
            <a:off x="251520" y="5949280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 err="1"/>
              <a:t>Vasiljević</a:t>
            </a:r>
            <a:r>
              <a:rPr lang="en-GB" dirty="0"/>
              <a:t> et al (2020) Diabetologia DOI 10.1007/s00125-020-05192-7 </a:t>
            </a:r>
          </a:p>
          <a:p>
            <a:r>
              <a:rPr lang="en-GB" sz="1200" dirty="0"/>
              <a:t>© The Author(s) 2020</a:t>
            </a:r>
          </a:p>
        </p:txBody>
      </p:sp>
    </p:spTree>
    <p:extLst>
      <p:ext uri="{BB962C8B-B14F-4D97-AF65-F5344CB8AC3E}">
        <p14:creationId xmlns:p14="http://schemas.microsoft.com/office/powerpoint/2010/main" val="1145171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54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Jose Ruffino</cp:lastModifiedBy>
  <cp:revision>34</cp:revision>
  <dcterms:created xsi:type="dcterms:W3CDTF">2016-06-15T12:53:43Z</dcterms:created>
  <dcterms:modified xsi:type="dcterms:W3CDTF">2020-06-10T20:20:14Z</dcterms:modified>
</cp:coreProperties>
</file>