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6" r:id="rId2"/>
    <p:sldId id="265" r:id="rId3"/>
    <p:sldId id="264" r:id="rId4"/>
    <p:sldId id="263" r:id="rId5"/>
    <p:sldId id="26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16/06/2020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028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423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002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334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554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91037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Moede et al (2020) Diabetologia DOI 10.1007/s00125-020-05196-3 </a:t>
            </a:r>
          </a:p>
          <a:p>
            <a:r>
              <a:rPr lang="en-GB" sz="1200" dirty="0"/>
              <a:t>© The Authors 2020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Simplified scheme of stimulus–secretion-coupling pathways in the pancreatic beta cell and possible interaction points for alpha cell-derived paracrine signals</a:t>
            </a:r>
            <a:endParaRPr lang="en-GB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9B3C00-6F04-434A-8070-5257F25858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5" t="515"/>
          <a:stretch/>
        </p:blipFill>
        <p:spPr>
          <a:xfrm>
            <a:off x="1691680" y="1268760"/>
            <a:ext cx="5645465" cy="458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5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Schematic representation of the post-translational processing of proglucagon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1EB052-1D1D-44E3-953B-F02DBD506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469" y="936105"/>
            <a:ext cx="5951860" cy="49411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964FEB-F8AD-46C8-8026-3B60B93C15DD}"/>
              </a:ext>
            </a:extLst>
          </p:cNvPr>
          <p:cNvSpPr txBox="1"/>
          <p:nvPr/>
        </p:nvSpPr>
        <p:spPr>
          <a:xfrm>
            <a:off x="251520" y="591037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Moede et al (2020) Diabetologia DOI 10.1007/s00125-020-05196-3 </a:t>
            </a:r>
          </a:p>
          <a:p>
            <a:r>
              <a:rPr lang="en-GB" sz="1200" dirty="0"/>
              <a:t>© The Authors 2020</a:t>
            </a:r>
          </a:p>
        </p:txBody>
      </p:sp>
    </p:spTree>
    <p:extLst>
      <p:ext uri="{BB962C8B-B14F-4D97-AF65-F5344CB8AC3E}">
        <p14:creationId xmlns:p14="http://schemas.microsoft.com/office/powerpoint/2010/main" val="629182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Schematic representation of the structure (a, b) and vasculature (c, d) of rodent and human islets</a:t>
            </a:r>
            <a:endParaRPr lang="en-GB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452C4A-53BC-4B60-8A24-3A8489ECB9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2" t="1169" r="1380" b="4833"/>
          <a:stretch/>
        </p:blipFill>
        <p:spPr>
          <a:xfrm>
            <a:off x="2267745" y="1110612"/>
            <a:ext cx="4968552" cy="47666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7B7C47-614D-4CE1-9848-DFF2CDE0AADF}"/>
              </a:ext>
            </a:extLst>
          </p:cNvPr>
          <p:cNvSpPr txBox="1"/>
          <p:nvPr/>
        </p:nvSpPr>
        <p:spPr>
          <a:xfrm>
            <a:off x="251520" y="591037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Moede et al (2020) Diabetologia DOI 10.1007/s00125-020-05196-3 </a:t>
            </a:r>
          </a:p>
          <a:p>
            <a:r>
              <a:rPr lang="en-GB" sz="1200" dirty="0"/>
              <a:t>© The Authors 2020</a:t>
            </a:r>
          </a:p>
        </p:txBody>
      </p:sp>
    </p:spTree>
    <p:extLst>
      <p:ext uri="{BB962C8B-B14F-4D97-AF65-F5344CB8AC3E}">
        <p14:creationId xmlns:p14="http://schemas.microsoft.com/office/powerpoint/2010/main" val="174939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Schematic representation of the difference in cholinergic signalling in mouse and human islets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762663-1645-40D7-8ADA-3C4F3DE28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1098600"/>
            <a:ext cx="4921518" cy="47066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D644B4-FB6F-4A20-B483-79760A95CAB2}"/>
              </a:ext>
            </a:extLst>
          </p:cNvPr>
          <p:cNvSpPr txBox="1"/>
          <p:nvPr/>
        </p:nvSpPr>
        <p:spPr>
          <a:xfrm>
            <a:off x="251520" y="591037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Moede et al (2020) Diabetologia DOI 10.1007/s00125-020-05196-3 </a:t>
            </a:r>
          </a:p>
          <a:p>
            <a:r>
              <a:rPr lang="en-GB" sz="1200" dirty="0"/>
              <a:t>© The Authors 2020</a:t>
            </a:r>
          </a:p>
        </p:txBody>
      </p:sp>
    </p:spTree>
    <p:extLst>
      <p:ext uri="{BB962C8B-B14F-4D97-AF65-F5344CB8AC3E}">
        <p14:creationId xmlns:p14="http://schemas.microsoft.com/office/powerpoint/2010/main" val="116517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90381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Islet transplantation into the anterior chamber of the eye (ACE) as a tool to study human islet physiology/pathology in vivo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E11C65-BE01-4123-80F7-E4AE32108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836711"/>
            <a:ext cx="2736304" cy="52965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5A3540-6B0D-4B5A-BA58-22124FC74BA5}"/>
              </a:ext>
            </a:extLst>
          </p:cNvPr>
          <p:cNvSpPr txBox="1"/>
          <p:nvPr/>
        </p:nvSpPr>
        <p:spPr>
          <a:xfrm>
            <a:off x="251520" y="591037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Moede et al (2020) Diabetologia DOI 10.1007/s00125-020-05196-3 </a:t>
            </a:r>
          </a:p>
          <a:p>
            <a:r>
              <a:rPr lang="en-GB" sz="1200" dirty="0"/>
              <a:t>© The Authors 2020</a:t>
            </a:r>
          </a:p>
        </p:txBody>
      </p:sp>
    </p:spTree>
    <p:extLst>
      <p:ext uri="{BB962C8B-B14F-4D97-AF65-F5344CB8AC3E}">
        <p14:creationId xmlns:p14="http://schemas.microsoft.com/office/powerpoint/2010/main" val="1909520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168</Words>
  <Application>Microsoft Office PowerPoint</Application>
  <PresentationFormat>On-screen Show (4:3)</PresentationFormat>
  <Paragraphs>25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46</cp:revision>
  <dcterms:created xsi:type="dcterms:W3CDTF">2016-06-15T12:53:43Z</dcterms:created>
  <dcterms:modified xsi:type="dcterms:W3CDTF">2020-06-16T14:15:55Z</dcterms:modified>
</cp:coreProperties>
</file>