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000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280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0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26/06/2020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552" y="5772161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Rutter et al (2020) Diabetologia DOI 10.1007/s00125-020-05205-5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4845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Signalling mechanisms and the role of disallowed genes in beta cell insulin secretion in response to glucose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2D72F59-5814-4F15-A905-ED0FF277D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22" y="709726"/>
            <a:ext cx="6886780" cy="540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552" y="5772161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Rutter et al (2020) Diabetologia DOI 10.1007/s00125-020-05205-5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4845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Putative roles for proteins controlling mitochondrial shape and dynamics in beta cells</a:t>
            </a:r>
          </a:p>
        </p:txBody>
      </p:sp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F1D04937-3358-40B3-9CD2-3DFCFDEF0C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84" y="437999"/>
            <a:ext cx="7181832" cy="567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28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016" y="599903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Rutter et al (2020) Diabetologia DOI 10.1007/s00125-020-05205-5 </a:t>
            </a:r>
          </a:p>
          <a:p>
            <a:r>
              <a:rPr lang="en-GB" sz="1200" dirty="0"/>
              <a:t>© 2019 Springer Nature. Adapted from Salem et al with permission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4845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Single cell RNA-</a:t>
            </a:r>
            <a:r>
              <a:rPr lang="en-GB" sz="2000" b="1" dirty="0" err="1"/>
              <a:t>seq</a:t>
            </a:r>
            <a:r>
              <a:rPr lang="en-GB" sz="2000" b="1" dirty="0"/>
              <a:t> analysis of islets from the zebrafish (</a:t>
            </a:r>
            <a:r>
              <a:rPr lang="en-GB" sz="2000" b="1" i="1" dirty="0"/>
              <a:t>Danio </a:t>
            </a:r>
            <a:r>
              <a:rPr lang="en-GB" sz="2000" b="1" i="1" dirty="0" err="1"/>
              <a:t>rario</a:t>
            </a:r>
            <a:r>
              <a:rPr lang="en-GB" sz="2000" b="1" dirty="0"/>
              <a:t>) to identify putative hub/leader cells</a:t>
            </a:r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2F1A7AB6-588F-4D9B-A225-A5D615BD20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8" r="2751"/>
          <a:stretch/>
        </p:blipFill>
        <p:spPr>
          <a:xfrm>
            <a:off x="107504" y="1484784"/>
            <a:ext cx="4294463" cy="4077864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CAF83A7D-57D3-4B61-B951-1AD1079522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" t="9016" r="2958" b="2713"/>
          <a:stretch/>
        </p:blipFill>
        <p:spPr>
          <a:xfrm>
            <a:off x="4572000" y="2177914"/>
            <a:ext cx="4441250" cy="225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552" y="5772161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Rutter et al (2020) Diabetologia DOI 10.1007/s00125-020-05205-5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4845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Beta cell network model depicting impairment of insulin secretion following external or genetic alterations to mitochondrial fusion protein expression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0ED6F0-9FF6-4440-A8B8-72CC1EA9DE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2829"/>
            <a:ext cx="9144000" cy="463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82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215</Words>
  <Application>Microsoft Office PowerPoint</Application>
  <PresentationFormat>On-screen Show (4:3)</PresentationFormat>
  <Paragraphs>20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39</cp:revision>
  <dcterms:created xsi:type="dcterms:W3CDTF">2016-06-15T12:53:43Z</dcterms:created>
  <dcterms:modified xsi:type="dcterms:W3CDTF">2020-06-26T14:17:44Z</dcterms:modified>
</cp:coreProperties>
</file>