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90" y="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31/08/2020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31/08/2020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31/08/2020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31/08/2020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31/08/2020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31/08/2020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31/08/2020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31/08/2020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31/08/2020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31/08/2020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31/08/2020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31/08/2020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31/08/2020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674603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 err="1"/>
              <a:t>Herrema</a:t>
            </a:r>
            <a:r>
              <a:rPr lang="en-GB" dirty="0"/>
              <a:t> and </a:t>
            </a:r>
            <a:r>
              <a:rPr lang="en-GB" dirty="0" err="1"/>
              <a:t>Niess</a:t>
            </a:r>
            <a:r>
              <a:rPr lang="en-GB" dirty="0"/>
              <a:t> (2020) Diabetologia DOI 10.1007/s00125-020-05268-4 </a:t>
            </a:r>
          </a:p>
          <a:p>
            <a:r>
              <a:rPr lang="en-GB" sz="1200" dirty="0"/>
              <a:t>©The Authors 2020. Distributed under the terms of the CC BY 4.0 Attribution License 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44624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Gut-derived microbial metabolites influence host responses in the context of the metabolic syndrome and type 2 diabetes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5DFE70-444B-4D65-B163-03F866F35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8607" y="778977"/>
            <a:ext cx="5046785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58</Words>
  <Application>Microsoft Office PowerPoint</Application>
  <PresentationFormat>On-screen Show 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Jose Ruffino</cp:lastModifiedBy>
  <cp:revision>36</cp:revision>
  <dcterms:created xsi:type="dcterms:W3CDTF">2016-06-15T12:53:43Z</dcterms:created>
  <dcterms:modified xsi:type="dcterms:W3CDTF">2020-08-31T15:21:25Z</dcterms:modified>
</cp:coreProperties>
</file>