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799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49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12/03/2021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Rory J. McCrimmon (2021) Diabetologia DOI 10.1007/s00125-020-05369-0 </a:t>
            </a:r>
          </a:p>
          <a:p>
            <a:r>
              <a:rPr lang="en-GB" sz="1200" dirty="0"/>
              <a:t>© The Author 2021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Potential mechanisms of cerebral adaptation to recurrent hypoglycaemia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DB4C2-CC86-4A67-AF96-B72F19706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087" y="764704"/>
            <a:ext cx="7015826" cy="50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Rory J. McCrimmon (2021) Diabetologia DOI 10.1007/s00125-020-05369-0 </a:t>
            </a:r>
          </a:p>
          <a:p>
            <a:r>
              <a:rPr lang="en-GB" sz="1200" dirty="0"/>
              <a:t>© The Author 2021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Shifting thresholds for hypoglycaemia detection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C10D95-8CF7-48E0-8269-A25A60444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738" y="1268760"/>
            <a:ext cx="7002524" cy="397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0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99338"/>
            <a:ext cx="799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Rory J. McCrimmon (2021) Diabetologia DOI 10.1007/s00125-020-05369-0 </a:t>
            </a:r>
          </a:p>
          <a:p>
            <a:r>
              <a:rPr lang="en-GB" sz="1200" dirty="0"/>
              <a:t>© The Author 2021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Impact of glycaemic variability, hypoglycaemia and hypoglycaemia recovery on the brain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612F69-E494-454F-BB7D-37BC989E7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40" y="1491761"/>
            <a:ext cx="7452320" cy="353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7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76</Words>
  <Application>Microsoft Office PowerPoint</Application>
  <PresentationFormat>On-screen Show (4:3)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Judy Naylor</cp:lastModifiedBy>
  <cp:revision>40</cp:revision>
  <dcterms:created xsi:type="dcterms:W3CDTF">2016-06-15T12:53:43Z</dcterms:created>
  <dcterms:modified xsi:type="dcterms:W3CDTF">2021-03-12T11:46:58Z</dcterms:modified>
</cp:coreProperties>
</file>