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3" r:id="rId2"/>
    <p:sldId id="264" r:id="rId3"/>
    <p:sldId id="265" r:id="rId4"/>
    <p:sldId id="266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8" y="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85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502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682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416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02/02/2021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02/02/2021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877272"/>
            <a:ext cx="7992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Boughton and Hovorka (2021) Diabetologia DOI 10.1007/s00125-021-05391-w </a:t>
            </a:r>
          </a:p>
          <a:p>
            <a:r>
              <a:rPr lang="en-GB" sz="1200" dirty="0"/>
              <a:t>©The Authors 2021.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Schematic of the configuration of closed-loop insulin delivery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12D6F5-7B86-493D-90E7-0802FEA6F5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820" y="1540269"/>
            <a:ext cx="7812360" cy="354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384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Key developmental milestones towards a truly artificial pancreas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9A1314-1577-4BA0-9056-8CC17D06B9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497" y="816058"/>
            <a:ext cx="7309030" cy="47032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3C5C6B-1B96-401C-90DB-BB85679550D4}"/>
              </a:ext>
            </a:extLst>
          </p:cNvPr>
          <p:cNvSpPr txBox="1"/>
          <p:nvPr/>
        </p:nvSpPr>
        <p:spPr>
          <a:xfrm>
            <a:off x="251520" y="5877272"/>
            <a:ext cx="7992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Boughton and Hovorka (2021) Diabetologia DOI 10.1007/s00125-021-05391-w </a:t>
            </a:r>
          </a:p>
          <a:p>
            <a:r>
              <a:rPr lang="en-GB" sz="1200" dirty="0"/>
              <a:t>©The Authors 2021. Distributed under the terms of the CC BY 4.0 Attribution License (</a:t>
            </a:r>
            <a:r>
              <a:rPr lang="en-GB" sz="1200" dirty="0">
                <a:hlinkClick r:id="rId5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85137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877272"/>
            <a:ext cx="79928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Boughton and Hovorka (2021) Diabetologia DOI 10.1007/s00125-021-05391-w </a:t>
            </a:r>
          </a:p>
          <a:p>
            <a:r>
              <a:rPr lang="en-GB" sz="1200" dirty="0"/>
              <a:t>Image credit: </a:t>
            </a:r>
            <a:r>
              <a:rPr lang="en-GB" sz="1200" dirty="0" err="1"/>
              <a:t>Glooko</a:t>
            </a:r>
            <a:r>
              <a:rPr lang="en-GB" sz="1200" dirty="0"/>
              <a:t> Inc. All rights reserved. 2021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Hybrid closed-loop glucose control:(a) 24 h of sensor glucose data. </a:t>
            </a:r>
          </a:p>
          <a:p>
            <a:r>
              <a:rPr lang="en-GB" sz="2000" b="1" dirty="0"/>
              <a:t>(b) Algorithm-driven insulin delivery and manual insulin boluses. </a:t>
            </a:r>
          </a:p>
          <a:p>
            <a:r>
              <a:rPr lang="en-GB" sz="2000" b="1" dirty="0"/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38E1CC-CC30-4FA2-87F6-EB7346C50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1151342"/>
            <a:ext cx="5948997" cy="458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62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877272"/>
            <a:ext cx="7992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Boughton and Hovorka (2021) Diabetologia DOI 10.1007/s00125-021-05391-w </a:t>
            </a:r>
          </a:p>
          <a:p>
            <a:r>
              <a:rPr lang="en-GB" sz="1200" dirty="0"/>
              <a:t>©2019 Massachusetts Medical Society. Adapted from Brown et al, reprinted with permission from </a:t>
            </a:r>
          </a:p>
          <a:p>
            <a:r>
              <a:rPr lang="en-GB" sz="1200" dirty="0"/>
              <a:t>Massachusetts Medical Society.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Median percentage time with sensor glucose in target range during closed-loop insulin delivery and sensor-augmented pump therapy (control) in adults and adolescents ≥14 years of age, using the Tandem Control-IQ closed-loop system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436300-29CB-41A8-942C-1797A5453A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123" y="2000440"/>
            <a:ext cx="6207754" cy="30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846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215</Words>
  <Application>Microsoft Office PowerPoint</Application>
  <PresentationFormat>On-screen Show (4:3)</PresentationFormat>
  <Paragraphs>19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Jose Ruffino</cp:lastModifiedBy>
  <cp:revision>40</cp:revision>
  <dcterms:created xsi:type="dcterms:W3CDTF">2016-06-15T12:53:43Z</dcterms:created>
  <dcterms:modified xsi:type="dcterms:W3CDTF">2021-02-02T16:01:25Z</dcterms:modified>
</cp:coreProperties>
</file>