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0" r:id="rId2"/>
    <p:sldId id="262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62515-F74A-4BAF-BDD5-EAFFD10EDC78}" type="datetimeFigureOut">
              <a:rPr lang="en-GB" smtClean="0"/>
              <a:t>21/06/2022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1CA7E-3F46-4AB0-9D19-457CEEF6CC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94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00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21/06/2022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21/06/2022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21/06/2022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21/06/2022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21/06/2022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21/06/2022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21/06/2022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21/06/2022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21/06/2022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21/06/2022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21/06/2022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8B05F-E206-4FF8-A1AC-8A3BE00EF632}" type="datetimeFigureOut">
              <a:rPr lang="en-GB" smtClean="0"/>
              <a:pPr/>
              <a:t>21/06/2022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creativecommons.org/licenses/by/4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creativecommons.org/licenses/by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F163A3BE-B039-44D0-9D20-045F0631C3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6002402"/>
            <a:ext cx="79928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Florez</a:t>
            </a:r>
            <a:r>
              <a:rPr lang="en-GB" dirty="0"/>
              <a:t> and Pearson (2022) Diabetologia DOI 10.1007/s00125-022-05732-3 </a:t>
            </a:r>
          </a:p>
          <a:p>
            <a:r>
              <a:rPr lang="en-GB" sz="1200" dirty="0"/>
              <a:t>©The Authors 2022. Distributed under the terms of the CC BY 4.0 Attribution License (</a:t>
            </a:r>
            <a:r>
              <a:rPr lang="en-GB" sz="1200" dirty="0">
                <a:hlinkClick r:id="rId4"/>
              </a:rPr>
              <a:t>http://creativecommons.org/licenses/by/4.0/</a:t>
            </a:r>
            <a:r>
              <a:rPr lang="en-GB" sz="1200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260648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</a:rPr>
              <a:t>R</a:t>
            </a:r>
            <a:r>
              <a:rPr lang="en-GB" sz="1800" b="1" i="0" u="none" strike="noStrike" baseline="0" dirty="0">
                <a:latin typeface="Arial" panose="020B0604020202020204" pitchFamily="34" charset="0"/>
              </a:rPr>
              <a:t>oadmap to achieve pharmacological precision medicine in diabetes</a:t>
            </a:r>
            <a:endParaRPr lang="en-GB" sz="2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EB9685-AB45-E475-1BE0-F39737ACCD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65" y="780456"/>
            <a:ext cx="7985670" cy="522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599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5536" y="332656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i="0" u="none" strike="noStrike" baseline="0" dirty="0">
                <a:latin typeface="Arial" panose="020B0604020202020204" pitchFamily="34" charset="0"/>
              </a:rPr>
              <a:t>Anatomical analogy of a predictive tool for precision prediction that incorporates relevant axes of biology</a:t>
            </a:r>
            <a:endParaRPr lang="en-GB" sz="2000" b="1" dirty="0"/>
          </a:p>
        </p:txBody>
      </p:sp>
      <p:pic>
        <p:nvPicPr>
          <p:cNvPr id="9" name="Picture 8" descr="diabetologia logo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B03D15-3C70-927D-B1DB-A7D2CE186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129656"/>
            <a:ext cx="8111058" cy="449937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F89A211-7533-B01F-0CEA-AF4486EA4231}"/>
              </a:ext>
            </a:extLst>
          </p:cNvPr>
          <p:cNvSpPr txBox="1"/>
          <p:nvPr/>
        </p:nvSpPr>
        <p:spPr>
          <a:xfrm>
            <a:off x="102955" y="6033376"/>
            <a:ext cx="79928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Florez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Pearson (2022)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Diabetologia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DOI 10.1007/s00125-022-05732-3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©The Authors 2022. Distributed under the terms of the CC BY 4.0 Attribution License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http://creativecommons.org/licenses/by/4.0/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55960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Office PowerPoint</Application>
  <PresentationFormat>On-screen Show (4:3)</PresentationFormat>
  <Paragraphs>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>University of Bristol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bzxjn</dc:creator>
  <cp:lastModifiedBy>Deborah Bennett</cp:lastModifiedBy>
  <cp:revision>40</cp:revision>
  <dcterms:created xsi:type="dcterms:W3CDTF">2016-06-15T12:53:43Z</dcterms:created>
  <dcterms:modified xsi:type="dcterms:W3CDTF">2022-06-21T10:29:47Z</dcterms:modified>
</cp:coreProperties>
</file>