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0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08" y="10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62515-F74A-4BAF-BDD5-EAFFD10EDC78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1CA7E-3F46-4AB0-9D19-457CEEF6CC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94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00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17/06/2022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17/06/2022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17/06/2022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17/06/2022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17/06/2022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17/06/2022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17/06/2022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17/06/2022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17/06/2022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17/06/2022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17/06/2022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8B05F-E206-4FF8-A1AC-8A3BE00EF632}" type="datetimeFigureOut">
              <a:rPr lang="en-GB" smtClean="0"/>
              <a:pPr/>
              <a:t>17/06/2022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creativecommons.org/licenses/by/4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creativecommons.org/licenses/by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F163A3BE-B039-44D0-9D20-045F0631C3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28" y="5842337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dirty="0" err="1"/>
              <a:t>Kremers</a:t>
            </a:r>
            <a:r>
              <a:rPr lang="en-GB" dirty="0"/>
              <a:t> et al (2022) Diabetologia DOI 10.1007/s00125-022-05738-x </a:t>
            </a:r>
          </a:p>
          <a:p>
            <a:r>
              <a:rPr lang="en-GB" sz="1200" dirty="0"/>
              <a:t>©The Authors 2022. Distributed under the terms of the CC BY 4.0 Attribution License (</a:t>
            </a:r>
            <a:r>
              <a:rPr lang="en-GB" sz="1200" dirty="0">
                <a:hlinkClick r:id="rId4"/>
              </a:rPr>
              <a:t>http://creativecommons.org/licenses/by/4.0/</a:t>
            </a:r>
            <a:r>
              <a:rPr lang="en-GB" sz="1200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260648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Association between mental disorders and incidence of type 2 diabetes (precision prevention)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8014C0-2B5C-4539-9370-8E8B5D2EC4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2288" y="981270"/>
            <a:ext cx="4633968" cy="511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599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iabetologia logo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E070DB1-5DF1-4859-9A0B-4543804E5928}"/>
              </a:ext>
            </a:extLst>
          </p:cNvPr>
          <p:cNvSpPr txBox="1"/>
          <p:nvPr/>
        </p:nvSpPr>
        <p:spPr>
          <a:xfrm>
            <a:off x="323528" y="260648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Effect of treatment for mental disorders on glycaemic variables in diabetes (precision treatment)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978962-7DD9-465F-AEB5-6A4E28F1F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1069767"/>
            <a:ext cx="6066756" cy="49111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AF31A8-BBD0-25DF-32C8-A67F6FAE665D}"/>
              </a:ext>
            </a:extLst>
          </p:cNvPr>
          <p:cNvSpPr txBox="1"/>
          <p:nvPr/>
        </p:nvSpPr>
        <p:spPr>
          <a:xfrm>
            <a:off x="323528" y="5842337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dirty="0" err="1"/>
              <a:t>Kremers</a:t>
            </a:r>
            <a:r>
              <a:rPr lang="en-GB" dirty="0"/>
              <a:t> et al (2022) Diabetologia DOI 10.1007/s00125-022-05738-x </a:t>
            </a:r>
          </a:p>
          <a:p>
            <a:r>
              <a:rPr lang="en-GB" sz="1200" dirty="0"/>
              <a:t>©The Authors 2022. Distributed under the terms of the CC BY 4.0 Attribution License (</a:t>
            </a:r>
            <a:r>
              <a:rPr lang="en-GB" sz="1200" dirty="0">
                <a:hlinkClick r:id="rId4"/>
              </a:rPr>
              <a:t>http://creativecommons.org/licenses/by/4.0/</a:t>
            </a:r>
            <a:r>
              <a:rPr lang="en-GB" sz="1200" dirty="0"/>
              <a:t>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110</Words>
  <Application>Microsoft Office PowerPoint</Application>
  <PresentationFormat>On-screen Show (4:3)</PresentationFormat>
  <Paragraphs>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>University of Bristol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bzxjn</dc:creator>
  <cp:lastModifiedBy>Madeleine Stimpson</cp:lastModifiedBy>
  <cp:revision>42</cp:revision>
  <dcterms:created xsi:type="dcterms:W3CDTF">2016-06-15T12:53:43Z</dcterms:created>
  <dcterms:modified xsi:type="dcterms:W3CDTF">2022-06-17T14:12:51Z</dcterms:modified>
</cp:coreProperties>
</file>