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"/>
  </p:notesMasterIdLst>
  <p:sldIdLst>
    <p:sldId id="260" r:id="rId2"/>
    <p:sldId id="256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DCD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1400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BE62515-F74A-4BAF-BDD5-EAFFD10EDC78}" type="datetimeFigureOut">
              <a:rPr lang="en-GB" smtClean="0"/>
              <a:t>05/08/2022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CD1CA7E-3F46-4AB0-9D19-457CEEF6CC65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5094811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1CA7E-3F46-4AB0-9D19-457CEEF6CC6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26002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8B05F-E206-4FF8-A1AC-8A3BE00EF632}" type="datetimeFigureOut">
              <a:rPr lang="en-GB" smtClean="0"/>
              <a:pPr/>
              <a:t>05/08/2022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86081-90BC-4403-BD7B-0963314B0A94}" type="slidenum">
              <a:rPr lang="en-GB" smtClean="0"/>
              <a:pPr/>
              <a:t>‹#›</a:t>
            </a:fld>
            <a:endParaRPr lang="en-GB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tif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/4.0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tiff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reativecommons.org/licenses/by/4.0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iabetologia logo.tif">
            <a:extLst>
              <a:ext uri="{FF2B5EF4-FFF2-40B4-BE49-F238E27FC236}">
                <a16:creationId xmlns:a16="http://schemas.microsoft.com/office/drawing/2014/main" id="{F163A3BE-B039-44D0-9D20-045F0631C362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1520" y="5825529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Deutsch et al (2022) Diabetologia DOI 10.1007/s00125-022-05769-4 </a:t>
            </a:r>
          </a:p>
          <a:p>
            <a:r>
              <a:rPr lang="en-GB" sz="1200" dirty="0"/>
              <a:t>©The Authors 2022.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3528" y="260648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Diabetes subtypes</a:t>
            </a:r>
            <a:endParaRPr lang="en-GB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7653193-CD5E-48DB-F088-196FDB1999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6033" y="642055"/>
            <a:ext cx="7578375" cy="5017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59911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51520" y="272842"/>
            <a:ext cx="87129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800" b="1" dirty="0"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Strategies for identifying diabetes subtypes</a:t>
            </a:r>
            <a:endParaRPr lang="en-GB" sz="2000" b="1" dirty="0"/>
          </a:p>
        </p:txBody>
      </p:sp>
      <p:pic>
        <p:nvPicPr>
          <p:cNvPr id="9" name="Picture 8" descr="diabetologia logo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36296" y="6165304"/>
            <a:ext cx="1675152" cy="47480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43DF2B41-5445-A2A3-4C86-B2F99AE17B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3558" y="698564"/>
            <a:ext cx="7380312" cy="5214712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FFCA87FB-85DC-D629-D1FA-954992C45604}"/>
              </a:ext>
            </a:extLst>
          </p:cNvPr>
          <p:cNvSpPr txBox="1"/>
          <p:nvPr/>
        </p:nvSpPr>
        <p:spPr>
          <a:xfrm>
            <a:off x="278149" y="5996554"/>
            <a:ext cx="799288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Deutsch et al (2022) Diabetologia DOI 10.1007/s00125-022-05769-4 </a:t>
            </a:r>
          </a:p>
          <a:p>
            <a:r>
              <a:rPr lang="en-GB" sz="1200" dirty="0"/>
              <a:t>©The Authors 2022. Distributed under the terms of the CC BY 4.0 Attribution License (</a:t>
            </a:r>
            <a:r>
              <a:rPr lang="en-GB" sz="1200" dirty="0">
                <a:hlinkClick r:id="rId4"/>
              </a:rPr>
              <a:t>http://creativecommons.org/licenses/by/4.0/</a:t>
            </a:r>
            <a:r>
              <a:rPr lang="en-GB" sz="1200" dirty="0"/>
              <a:t>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88</Words>
  <Application>Microsoft Office PowerPoint</Application>
  <PresentationFormat>On-screen Show (4:3)</PresentationFormat>
  <Paragraphs>7</Paragraphs>
  <Slides>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Calibri</vt:lpstr>
      <vt:lpstr>Office Theme</vt:lpstr>
      <vt:lpstr>PowerPoint Presentation</vt:lpstr>
      <vt:lpstr>PowerPoint Presentation</vt:lpstr>
    </vt:vector>
  </TitlesOfParts>
  <Company>University of Bristol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bzxjn</dc:creator>
  <cp:lastModifiedBy>Deborah Bennett</cp:lastModifiedBy>
  <cp:revision>39</cp:revision>
  <dcterms:created xsi:type="dcterms:W3CDTF">2016-06-15T12:53:43Z</dcterms:created>
  <dcterms:modified xsi:type="dcterms:W3CDTF">2022-08-05T12:00:25Z</dcterms:modified>
</cp:coreProperties>
</file>