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60" r:id="rId2"/>
    <p:sldId id="256" r:id="rId3"/>
    <p:sldId id="264" r:id="rId4"/>
    <p:sldId id="265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DCD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94"/>
  </p:normalViewPr>
  <p:slideViewPr>
    <p:cSldViewPr>
      <p:cViewPr>
        <p:scale>
          <a:sx n="70" d="100"/>
          <a:sy n="70" d="100"/>
        </p:scale>
        <p:origin x="1180" y="-2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E62515-F74A-4BAF-BDD5-EAFFD10EDC78}" type="datetimeFigureOut">
              <a:rPr lang="en-GB" smtClean="0"/>
              <a:t>21/09/2022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D1CA7E-3F46-4AB0-9D19-457CEEF6CC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09481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D1CA7E-3F46-4AB0-9D19-457CEEF6CC65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6002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21/09/2022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21/09/2022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21/09/2022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21/09/2022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21/09/2022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21/09/2022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21/09/2022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21/09/2022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21/09/2022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21/09/2022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21/09/2022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68B05F-E206-4FF8-A1AC-8A3BE00EF632}" type="datetimeFigureOut">
              <a:rPr lang="en-GB" smtClean="0"/>
              <a:pPr/>
              <a:t>21/09/2022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hyperlink" Target="http://creativecommons.org/licenses/by/4.0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hyperlink" Target="http://creativecommons.org/licenses/by/4.0/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hyperlink" Target="http://creativecommons.org/licenses/by/4.0/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hyperlink" Target="http://creativecommons.org/licenses/by/4.0/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iabetologia logo.tif">
            <a:extLst>
              <a:ext uri="{FF2B5EF4-FFF2-40B4-BE49-F238E27FC236}">
                <a16:creationId xmlns:a16="http://schemas.microsoft.com/office/drawing/2014/main" id="{F163A3BE-B039-44D0-9D20-045F0631C362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236296" y="6165304"/>
            <a:ext cx="1675152" cy="47480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51520" y="5463474"/>
            <a:ext cx="79928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  <a:p>
            <a:r>
              <a:rPr lang="en-GB" dirty="0" err="1"/>
              <a:t>Goedecke</a:t>
            </a:r>
            <a:r>
              <a:rPr lang="en-GB" dirty="0"/>
              <a:t> and Mendham (2022) Diabetologia DOI 10.1007/s00125-022-05795-2 </a:t>
            </a:r>
            <a:endParaRPr lang="en-GB" sz="1200" dirty="0">
              <a:highlight>
                <a:srgbClr val="00FF00"/>
              </a:highlight>
            </a:endParaRPr>
          </a:p>
          <a:p>
            <a:r>
              <a:rPr lang="en-GB" sz="1200" dirty="0"/>
              <a:t>©The Authors 2022. Distributed under the terms of the CC BY 4.0 Attribution License (</a:t>
            </a:r>
            <a:r>
              <a:rPr lang="en-GB" sz="1200" dirty="0">
                <a:hlinkClick r:id="rId4"/>
              </a:rPr>
              <a:t>http://creativecommons.org/licenses/by/4.0/</a:t>
            </a:r>
            <a:r>
              <a:rPr lang="en-GB" sz="1200" dirty="0"/>
              <a:t>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23528" y="260648"/>
            <a:ext cx="87129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Conventional paradigm of type 2 diabetes (a) compared with findings from studies of Black Africans from sub-Saharan Africa (b)</a:t>
            </a:r>
            <a:endParaRPr lang="en-GB" sz="2000" b="1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82AAEA7-29BA-F5BB-FFA4-505F399D2C7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6192" y="1526826"/>
            <a:ext cx="8474280" cy="3923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35991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07504" y="5589240"/>
            <a:ext cx="7704856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sz="16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Goedecke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and Mendham (2022)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Diabetologia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DOI 10.1007/s00125-022-05795-2 </a:t>
            </a: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highlight>
                <a:srgbClr val="00FF00"/>
              </a:highlight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©The Authors 2022. Distributed under the terms of the CC BY 4.0 Attribution License (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  <a:hlinkClick r:id="rId2"/>
              </a:rPr>
              <a:t>http://creativecommons.org/licenses/by/4.0/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51520" y="272842"/>
            <a:ext cx="87129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ROC curves of basal insulin secretion and clearance to predict </a:t>
            </a:r>
            <a:r>
              <a:rPr lang="en-US" sz="2000" b="1" dirty="0" err="1"/>
              <a:t>dysglycaemia</a:t>
            </a:r>
            <a:r>
              <a:rPr lang="en-US" sz="2000" b="1" dirty="0"/>
              <a:t> in middle-aged Black South African women 1.5 years later</a:t>
            </a:r>
            <a:endParaRPr lang="en-GB" sz="2000" b="1" dirty="0"/>
          </a:p>
        </p:txBody>
      </p:sp>
      <p:pic>
        <p:nvPicPr>
          <p:cNvPr id="9" name="Picture 8" descr="diabetologia logo.t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236296" y="6165304"/>
            <a:ext cx="1675152" cy="47480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24A219A-69FE-C64C-AB1E-D4CE17BBA25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8894" y="1360928"/>
            <a:ext cx="7130319" cy="4359396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79512" y="5589240"/>
            <a:ext cx="7704856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sz="16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Goedecke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and Mendham (2022)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Diabetologia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DOI 10.1007/s00125-022-05795-2 </a:t>
            </a: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highlight>
                <a:srgbClr val="00FF00"/>
              </a:highlight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©The Authors 2022. Distributed under the terms of the CC BY 4.0 Attribution License (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  <a:hlinkClick r:id="rId2"/>
              </a:rPr>
              <a:t>http://creativecommons.org/licenses/by/4.0/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51520" y="272842"/>
            <a:ext cx="87129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Response to a 12 week combined aerobic and resistance exercise training intervention in Black South African women with obesity</a:t>
            </a:r>
            <a:endParaRPr lang="en-GB" sz="2000" b="1" dirty="0"/>
          </a:p>
        </p:txBody>
      </p:sp>
      <p:pic>
        <p:nvPicPr>
          <p:cNvPr id="9" name="Picture 8" descr="diabetologia logo.t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236296" y="6165304"/>
            <a:ext cx="1675152" cy="47480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AACCC67-E81C-72DE-1ED2-9EC2750639D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16759" y="1077019"/>
            <a:ext cx="5935561" cy="4569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20026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79512" y="5517232"/>
            <a:ext cx="7704856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sz="16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Goedecke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and Mendham (2022)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Diabetologia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DOI 10.1007/s00125-022-05795-2 </a:t>
            </a: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highlight>
                <a:srgbClr val="00FF00"/>
              </a:highlight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©The Authors 2022. Distributed under the terms of the CC BY 4.0 Attribution License (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  <a:hlinkClick r:id="rId2"/>
              </a:rPr>
              <a:t>http://creativecommons.org/licenses/by/4.0/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51520" y="272842"/>
            <a:ext cx="87129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Model of the pathogenesis of type 2 diabetes in sub-Saharan African populations</a:t>
            </a:r>
            <a:endParaRPr lang="en-GB" sz="2000" b="1" dirty="0"/>
          </a:p>
        </p:txBody>
      </p:sp>
      <p:pic>
        <p:nvPicPr>
          <p:cNvPr id="9" name="Picture 8" descr="diabetologia logo.t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236296" y="6165304"/>
            <a:ext cx="1675152" cy="47480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EB4AE99-1EDD-2A73-71B3-52F130D482E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35696" y="921856"/>
            <a:ext cx="5256584" cy="4667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05848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235</Words>
  <Application>Microsoft Office PowerPoint</Application>
  <PresentationFormat>On-screen Show (4:3)</PresentationFormat>
  <Paragraphs>17</Paragraphs>
  <Slides>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>University of Bristol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bzxjn</dc:creator>
  <cp:lastModifiedBy>Deborah Bennett</cp:lastModifiedBy>
  <cp:revision>43</cp:revision>
  <dcterms:created xsi:type="dcterms:W3CDTF">2016-06-15T12:53:43Z</dcterms:created>
  <dcterms:modified xsi:type="dcterms:W3CDTF">2022-09-21T09:07:02Z</dcterms:modified>
</cp:coreProperties>
</file>