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133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06/02/2023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06/02/2023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06/02/2023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06/02/2023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06/02/2023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06/02/2023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06/02/2023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06/02/2023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06/02/2023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06/02/2023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06/02/2023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06/02/2023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06/02/2023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/4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5797713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 err="1"/>
              <a:t>Forouhi</a:t>
            </a:r>
            <a:r>
              <a:rPr lang="en-GB" dirty="0"/>
              <a:t> (2023) Diabetologia DOI 10.1007/s00125-023-05873-z </a:t>
            </a:r>
          </a:p>
          <a:p>
            <a:r>
              <a:rPr lang="en-GB" sz="1200" dirty="0"/>
              <a:t>© The Authors 2023. Distributed under the terms of the CC BY 4.0 Attribution License (</a:t>
            </a:r>
            <a:r>
              <a:rPr lang="en-GB" sz="1200" dirty="0">
                <a:hlinkClick r:id="rId4"/>
              </a:rPr>
              <a:t>http://creativecommons.org/licenses/by/4.0/</a:t>
            </a:r>
            <a:r>
              <a:rPr lang="en-GB" sz="1200" dirty="0"/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Complexity of diets and multiple influences affecting food intakes</a:t>
            </a:r>
            <a:endParaRPr lang="en-GB" sz="20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A68954-9ACE-C645-71C1-3760AAF0AF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0120" y="790810"/>
            <a:ext cx="6876256" cy="5086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</Words>
  <Application>Microsoft Office PowerPoint</Application>
  <PresentationFormat>On-screen Show (4:3)</PresentationFormat>
  <Paragraphs>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Deborah Bennett</cp:lastModifiedBy>
  <cp:revision>40</cp:revision>
  <dcterms:created xsi:type="dcterms:W3CDTF">2016-06-15T12:53:43Z</dcterms:created>
  <dcterms:modified xsi:type="dcterms:W3CDTF">2023-02-06T11:43:46Z</dcterms:modified>
</cp:coreProperties>
</file>