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1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83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07/03/2023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10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07/03/2023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07/03/2023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07/03/2023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07/03/2023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07/03/2023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07/03/2023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07/03/2023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674603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Kautzky</a:t>
            </a:r>
            <a:r>
              <a:rPr lang="en-GB" dirty="0"/>
              <a:t>-Willer et al (2023) Diabetologia DOI 10.1007/s00125-023-05891-x </a:t>
            </a:r>
          </a:p>
          <a:p>
            <a:r>
              <a:rPr lang="en-GB" sz="1200" dirty="0"/>
              <a:t>© The Authors 2023.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). Created in BioRender.com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Sex-specific risks and sex and gender differences in risk factors and clinical features of men and women with type 2 diabetes</a:t>
            </a:r>
            <a:endParaRPr lang="en-GB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B978F-ACA9-AB11-B072-9826B3378A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4941" y="1179672"/>
            <a:ext cx="6570141" cy="449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Illustration of the most important sex differences in the complications and possible effects of pharmacological therapy and management of patients with type 2 diabetes</a:t>
            </a:r>
            <a:endParaRPr lang="en-GB" sz="2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934785-EAAF-1B62-735E-71485A357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882" y="1471852"/>
            <a:ext cx="6942236" cy="40072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F6051B-F97A-72DB-A84C-35E0045E63AA}"/>
              </a:ext>
            </a:extLst>
          </p:cNvPr>
          <p:cNvSpPr txBox="1"/>
          <p:nvPr/>
        </p:nvSpPr>
        <p:spPr>
          <a:xfrm>
            <a:off x="251520" y="5674603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 err="1"/>
              <a:t>Kautzky</a:t>
            </a:r>
            <a:r>
              <a:rPr lang="en-GB" dirty="0"/>
              <a:t>-Willer et al (2023) Diabetologia DOI 10.1007/s00125-023-05891-x </a:t>
            </a:r>
          </a:p>
          <a:p>
            <a:r>
              <a:rPr lang="en-GB" sz="1200" dirty="0"/>
              <a:t>© The Authors 2023. Distributed under the terms of the CC BY 4.0 Attribution License (</a:t>
            </a:r>
            <a:r>
              <a:rPr lang="en-GB" sz="1200" dirty="0">
                <a:hlinkClick r:id="rId5"/>
              </a:rPr>
              <a:t>http://creativecommons.org/licenses/by/4.0/</a:t>
            </a:r>
            <a:r>
              <a:rPr lang="en-GB" sz="1200" dirty="0"/>
              <a:t>). Created in BioRender.com</a:t>
            </a:r>
          </a:p>
        </p:txBody>
      </p:sp>
    </p:spTree>
    <p:extLst>
      <p:ext uri="{BB962C8B-B14F-4D97-AF65-F5344CB8AC3E}">
        <p14:creationId xmlns:p14="http://schemas.microsoft.com/office/powerpoint/2010/main" val="1023012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137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Editorial Office</cp:lastModifiedBy>
  <cp:revision>41</cp:revision>
  <dcterms:created xsi:type="dcterms:W3CDTF">2016-06-15T12:53:43Z</dcterms:created>
  <dcterms:modified xsi:type="dcterms:W3CDTF">2023-03-07T13:23:08Z</dcterms:modified>
</cp:coreProperties>
</file>