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06/07/2023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06/07/2023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8842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Lyssenko</a:t>
            </a:r>
            <a:r>
              <a:rPr lang="en-GB" dirty="0"/>
              <a:t> and Vaag (2023) Diabetologia DOI 10.1007/s00125-023-05964-x </a:t>
            </a:r>
          </a:p>
          <a:p>
            <a:r>
              <a:rPr lang="en-GB" sz="1200" dirty="0"/>
              <a:t>© The Authors 2023.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-15190"/>
            <a:ext cx="8587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natural history of the development of DKD, retinopathy and peripheral neuropathy complications in individuals with type 2 diabetes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851AA9-61CB-46C3-88F1-4938E23768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894" y="764704"/>
            <a:ext cx="3449305" cy="52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41</cp:revision>
  <dcterms:created xsi:type="dcterms:W3CDTF">2016-06-15T12:53:43Z</dcterms:created>
  <dcterms:modified xsi:type="dcterms:W3CDTF">2023-07-06T10:04:56Z</dcterms:modified>
</cp:coreProperties>
</file>